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3" r:id="rId2"/>
    <p:sldMasterId id="2147483706" r:id="rId3"/>
    <p:sldMasterId id="2147483726" r:id="rId4"/>
  </p:sldMasterIdLst>
  <p:notesMasterIdLst>
    <p:notesMasterId r:id="rId21"/>
  </p:notesMasterIdLst>
  <p:sldIdLst>
    <p:sldId id="256" r:id="rId5"/>
    <p:sldId id="272" r:id="rId6"/>
    <p:sldId id="305" r:id="rId7"/>
    <p:sldId id="344" r:id="rId8"/>
    <p:sldId id="391" r:id="rId9"/>
    <p:sldId id="393" r:id="rId10"/>
    <p:sldId id="394" r:id="rId11"/>
    <p:sldId id="397" r:id="rId12"/>
    <p:sldId id="398" r:id="rId13"/>
    <p:sldId id="392" r:id="rId14"/>
    <p:sldId id="399" r:id="rId15"/>
    <p:sldId id="440" r:id="rId16"/>
    <p:sldId id="524" r:id="rId17"/>
    <p:sldId id="530" r:id="rId18"/>
    <p:sldId id="531" r:id="rId19"/>
    <p:sldId id="343"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1pPr>
    <a:lvl2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2pPr>
    <a:lvl3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3pPr>
    <a:lvl4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4pPr>
    <a:lvl5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5pPr>
    <a:lvl6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6pPr>
    <a:lvl7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7pPr>
    <a:lvl8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8pPr>
    <a:lvl9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68468D"/>
        </a:fontRef>
        <a:srgbClr val="68468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1"/>
          </a:solidFill>
        </a:fill>
      </a:tcStyle>
    </a:firstCol>
    <a:la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381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1"/>
          </a:solidFill>
        </a:fill>
      </a:tcStyle>
    </a:lastRow>
    <a:fir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381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1"/>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3"/>
          </a:solidFill>
        </a:fill>
      </a:tcStyle>
    </a:firstCol>
    <a:la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381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3"/>
          </a:solidFill>
        </a:fill>
      </a:tcStyle>
    </a:lastRow>
    <a:fir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381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3"/>
          </a:solidFill>
        </a:fill>
      </a:tcStyle>
    </a:firstRow>
  </a:tblStyle>
  <a:tblStyle styleId="{CF821DB8-F4EB-4A41-A1BA-3FCAFE7338EE}" styleName="">
    <a:tblBg/>
    <a:wholeTbl>
      <a:tcTxStyle b="off" i="off">
        <a:fontRef idx="major">
          <a:srgbClr val="FFFFFF"/>
        </a:fontRef>
        <a:srgbClr val="FFFFFF"/>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6"/>
          </a:solidFill>
        </a:fill>
      </a:tcStyle>
    </a:firstCol>
    <a:la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381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6"/>
          </a:solidFill>
        </a:fill>
      </a:tcStyle>
    </a:lastRow>
    <a:fir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381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chemeClr val="accent6"/>
          </a:solidFill>
        </a:fill>
      </a:tcStyle>
    </a:firstRow>
  </a:tblStyle>
  <a:tblStyle styleId="{33BA23B1-9221-436E-865A-0063620EA4FD}"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609443"/>
          </a:solidFill>
        </a:fill>
      </a:tcStyle>
    </a:band2H>
    <a:firstCol>
      <a:tcTxStyle b="on" i="off">
        <a:fontRef idx="major">
          <a:srgbClr val="609443"/>
        </a:fontRef>
        <a:srgbClr val="60944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609443"/>
          </a:solidFill>
        </a:fill>
      </a:tcStyle>
    </a:lastRow>
    <a:firstRow>
      <a:tcTxStyle b="on" i="off">
        <a:fontRef idx="major">
          <a:srgbClr val="609443"/>
        </a:fontRef>
        <a:srgbClr val="609443"/>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FFFFFF"/>
          </a:solidFill>
        </a:fill>
      </a:tcStyle>
    </a:firstCol>
    <a:la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38100" cap="flat">
              <a:solidFill>
                <a:srgbClr val="609443"/>
              </a:solidFill>
              <a:prstDash val="solid"/>
              <a:round/>
            </a:ln>
          </a:top>
          <a:bottom>
            <a:ln w="127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FFFFFF"/>
          </a:solidFill>
        </a:fill>
      </a:tcStyle>
    </a:lastRow>
    <a:firstRow>
      <a:tcTxStyle b="on" i="off">
        <a:fontRef idx="major">
          <a:srgbClr val="609443"/>
        </a:fontRef>
        <a:srgbClr val="609443"/>
      </a:tcTxStyle>
      <a:tcStyle>
        <a:tcBdr>
          <a:left>
            <a:ln w="12700" cap="flat">
              <a:solidFill>
                <a:srgbClr val="609443"/>
              </a:solidFill>
              <a:prstDash val="solid"/>
              <a:round/>
            </a:ln>
          </a:left>
          <a:right>
            <a:ln w="12700" cap="flat">
              <a:solidFill>
                <a:srgbClr val="609443"/>
              </a:solidFill>
              <a:prstDash val="solid"/>
              <a:round/>
            </a:ln>
          </a:right>
          <a:top>
            <a:ln w="12700" cap="flat">
              <a:solidFill>
                <a:srgbClr val="609443"/>
              </a:solidFill>
              <a:prstDash val="solid"/>
              <a:round/>
            </a:ln>
          </a:top>
          <a:bottom>
            <a:ln w="38100" cap="flat">
              <a:solidFill>
                <a:srgbClr val="609443"/>
              </a:solidFill>
              <a:prstDash val="solid"/>
              <a:round/>
            </a:ln>
          </a:bottom>
          <a:insideH>
            <a:ln w="12700" cap="flat">
              <a:solidFill>
                <a:srgbClr val="609443"/>
              </a:solidFill>
              <a:prstDash val="solid"/>
              <a:round/>
            </a:ln>
          </a:insideH>
          <a:insideV>
            <a:ln w="12700" cap="flat">
              <a:solidFill>
                <a:srgbClr val="609443"/>
              </a:solidFill>
              <a:prstDash val="solid"/>
              <a:round/>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0" name="Shape 370"/>
          <p:cNvSpPr>
            <a:spLocks noGrp="1" noRot="1" noChangeAspect="1"/>
          </p:cNvSpPr>
          <p:nvPr>
            <p:ph type="sldImg"/>
          </p:nvPr>
        </p:nvSpPr>
        <p:spPr>
          <a:xfrm>
            <a:off x="1143000" y="685800"/>
            <a:ext cx="4572000" cy="3429000"/>
          </a:xfrm>
          <a:prstGeom prst="rect">
            <a:avLst/>
          </a:prstGeom>
        </p:spPr>
        <p:txBody>
          <a:bodyPr/>
          <a:lstStyle/>
          <a:p>
            <a:endParaRPr/>
          </a:p>
        </p:txBody>
      </p:sp>
      <p:sp>
        <p:nvSpPr>
          <p:cNvPr id="371" name="Shape 37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61294115"/>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a:spLocks noGrp="1" noRot="1" noChangeAspect="1"/>
          </p:cNvSpPr>
          <p:nvPr>
            <p:ph type="sldImg"/>
          </p:nvPr>
        </p:nvSpPr>
        <p:spPr>
          <a:xfrm>
            <a:off x="381000" y="685800"/>
            <a:ext cx="6096000" cy="3429000"/>
          </a:xfrm>
          <a:prstGeom prst="rect">
            <a:avLst/>
          </a:prstGeom>
        </p:spPr>
        <p:txBody>
          <a:bodyPr/>
          <a:lstStyle/>
          <a:p>
            <a:endParaRPr/>
          </a:p>
        </p:txBody>
      </p:sp>
      <p:sp>
        <p:nvSpPr>
          <p:cNvPr id="547" name="Shape 547"/>
          <p:cNvSpPr>
            <a:spLocks noGrp="1"/>
          </p:cNvSpPr>
          <p:nvPr>
            <p:ph type="body" sz="quarter" idx="1"/>
          </p:nvPr>
        </p:nvSpPr>
        <p:spPr>
          <a:prstGeom prst="rect">
            <a:avLst/>
          </a:prstGeom>
        </p:spPr>
        <p:txBody>
          <a:bodyPr/>
          <a:lstStyle>
            <a:lvl1pPr>
              <a:defRPr sz="2000">
                <a:latin typeface="Arial"/>
                <a:ea typeface="Arial"/>
                <a:cs typeface="Arial"/>
                <a:sym typeface="Arial"/>
              </a:defRPr>
            </a:lvl1pPr>
          </a:lstStyle>
          <a:p>
            <a:endParaRPr dirty="0"/>
          </a:p>
        </p:txBody>
      </p:sp>
    </p:spTree>
    <p:extLst>
      <p:ext uri="{BB962C8B-B14F-4D97-AF65-F5344CB8AC3E}">
        <p14:creationId xmlns:p14="http://schemas.microsoft.com/office/powerpoint/2010/main" val="90753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a:spLocks noGrp="1" noRot="1" noChangeAspect="1"/>
          </p:cNvSpPr>
          <p:nvPr>
            <p:ph type="sldImg"/>
          </p:nvPr>
        </p:nvSpPr>
        <p:spPr>
          <a:xfrm>
            <a:off x="381000" y="685800"/>
            <a:ext cx="6096000" cy="3429000"/>
          </a:xfrm>
          <a:prstGeom prst="rect">
            <a:avLst/>
          </a:prstGeom>
        </p:spPr>
        <p:txBody>
          <a:bodyPr/>
          <a:lstStyle/>
          <a:p>
            <a:endParaRPr/>
          </a:p>
        </p:txBody>
      </p:sp>
      <p:sp>
        <p:nvSpPr>
          <p:cNvPr id="547" name="Shape 547"/>
          <p:cNvSpPr>
            <a:spLocks noGrp="1"/>
          </p:cNvSpPr>
          <p:nvPr>
            <p:ph type="body" sz="quarter" idx="1"/>
          </p:nvPr>
        </p:nvSpPr>
        <p:spPr>
          <a:prstGeom prst="rect">
            <a:avLst/>
          </a:prstGeom>
        </p:spPr>
        <p:txBody>
          <a:bodyPr/>
          <a:lstStyle>
            <a:lvl1pPr>
              <a:defRPr sz="2000">
                <a:latin typeface="Arial"/>
                <a:ea typeface="Arial"/>
                <a:cs typeface="Arial"/>
                <a:sym typeface="Arial"/>
              </a:defRPr>
            </a:lvl1pPr>
          </a:lstStyle>
          <a:p>
            <a:endParaRPr dirty="0"/>
          </a:p>
        </p:txBody>
      </p:sp>
    </p:spTree>
    <p:extLst>
      <p:ext uri="{BB962C8B-B14F-4D97-AF65-F5344CB8AC3E}">
        <p14:creationId xmlns:p14="http://schemas.microsoft.com/office/powerpoint/2010/main" val="377651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a:spLocks noGrp="1" noRot="1" noChangeAspect="1"/>
          </p:cNvSpPr>
          <p:nvPr>
            <p:ph type="sldImg"/>
          </p:nvPr>
        </p:nvSpPr>
        <p:spPr>
          <a:xfrm>
            <a:off x="106363" y="739775"/>
            <a:ext cx="6584950" cy="3703638"/>
          </a:xfrm>
          <a:prstGeom prst="rect">
            <a:avLst/>
          </a:prstGeom>
        </p:spPr>
        <p:txBody>
          <a:bodyPr/>
          <a:lstStyle/>
          <a:p>
            <a:endParaRPr/>
          </a:p>
        </p:txBody>
      </p:sp>
      <p:sp>
        <p:nvSpPr>
          <p:cNvPr id="784" name="Shape 784"/>
          <p:cNvSpPr>
            <a:spLocks noGrp="1"/>
          </p:cNvSpPr>
          <p:nvPr>
            <p:ph type="body" sz="quarter" idx="1"/>
          </p:nvPr>
        </p:nvSpPr>
        <p:spPr>
          <a:prstGeom prst="rect">
            <a:avLst/>
          </a:prstGeom>
        </p:spPr>
        <p:txBody>
          <a:bodyPr/>
          <a:lstStyle/>
          <a:p>
            <a:r>
              <a:t>20MIN</a:t>
            </a:r>
          </a:p>
        </p:txBody>
      </p:sp>
    </p:spTree>
    <p:extLst>
      <p:ext uri="{BB962C8B-B14F-4D97-AF65-F5344CB8AC3E}">
        <p14:creationId xmlns:p14="http://schemas.microsoft.com/office/powerpoint/2010/main" val="261799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a:spLocks noGrp="1" noRot="1" noChangeAspect="1"/>
          </p:cNvSpPr>
          <p:nvPr>
            <p:ph type="sldImg"/>
          </p:nvPr>
        </p:nvSpPr>
        <p:spPr>
          <a:xfrm>
            <a:off x="106363" y="739775"/>
            <a:ext cx="6584950" cy="3703638"/>
          </a:xfrm>
          <a:prstGeom prst="rect">
            <a:avLst/>
          </a:prstGeom>
        </p:spPr>
        <p:txBody>
          <a:bodyPr/>
          <a:lstStyle/>
          <a:p>
            <a:endParaRPr/>
          </a:p>
        </p:txBody>
      </p:sp>
      <p:sp>
        <p:nvSpPr>
          <p:cNvPr id="784" name="Shape 784"/>
          <p:cNvSpPr>
            <a:spLocks noGrp="1"/>
          </p:cNvSpPr>
          <p:nvPr>
            <p:ph type="body" sz="quarter" idx="1"/>
          </p:nvPr>
        </p:nvSpPr>
        <p:spPr>
          <a:prstGeom prst="rect">
            <a:avLst/>
          </a:prstGeom>
        </p:spPr>
        <p:txBody>
          <a:bodyPr/>
          <a:lstStyle/>
          <a:p>
            <a:r>
              <a:t>20MIN</a:t>
            </a:r>
          </a:p>
        </p:txBody>
      </p:sp>
    </p:spTree>
    <p:extLst>
      <p:ext uri="{BB962C8B-B14F-4D97-AF65-F5344CB8AC3E}">
        <p14:creationId xmlns:p14="http://schemas.microsoft.com/office/powerpoint/2010/main" val="1865935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lv-LV" b="1" i="0" dirty="0"/>
          </a:p>
          <a:p>
            <a:pPr lvl="0"/>
            <a:endParaRPr lang="lv-LV" sz="1200" dirty="0">
              <a:effectLst/>
              <a:latin typeface="+mj-lt"/>
              <a:ea typeface="+mj-ea"/>
              <a:cs typeface="+mj-cs"/>
              <a:sym typeface="Calibri"/>
            </a:endParaRPr>
          </a:p>
        </p:txBody>
      </p:sp>
    </p:spTree>
    <p:extLst>
      <p:ext uri="{BB962C8B-B14F-4D97-AF65-F5344CB8AC3E}">
        <p14:creationId xmlns:p14="http://schemas.microsoft.com/office/powerpoint/2010/main" val="152903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v-LV" dirty="0"/>
              <a:t>4. – 6. klasē mācību priekšmeta Sociālās zinības un vēsture ietvaros skolēni mācību saturu apgūst balstoties uz tuvējā sabiedrībā pieejamajiem piemēriem. Līdz ar to šajā vecuma posmā skolēniem ir iespēja pievērst pastiprinātu uzmanību lokālajai vēsturei un izzināt savu novadu un apkārtējo sabiedrību. </a:t>
            </a:r>
          </a:p>
          <a:p>
            <a:r>
              <a:rPr lang="lv-LV" dirty="0"/>
              <a:t>Šāda pieeja ļauj katrai skolai, mācību procesā izmantot pieejamos resursus – nozīmīgākie arhitektūras pieminekļi, vēsturisku notikumu norises vietas, vietas ar vēsturisku vai kulturālu nozīmi, piemiņas vietas, muzeji utt.</a:t>
            </a:r>
          </a:p>
          <a:p>
            <a:r>
              <a:rPr lang="lv-LV" dirty="0"/>
              <a:t>Līdz ar to Latgales skolās izmantotie piemēri atšķirsies no tiem, kuri tiks izmantoti Kurzemes skolā, jo būs lokāli svarīgi un saprotami.</a:t>
            </a:r>
          </a:p>
          <a:p>
            <a:endParaRPr lang="lv-LV" dirty="0"/>
          </a:p>
        </p:txBody>
      </p:sp>
    </p:spTree>
    <p:extLst>
      <p:ext uri="{BB962C8B-B14F-4D97-AF65-F5344CB8AC3E}">
        <p14:creationId xmlns:p14="http://schemas.microsoft.com/office/powerpoint/2010/main" val="3130252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E6F61D93-55D8-4822-8649-3D6C811EAAD2}"/>
              </a:ext>
            </a:extLst>
          </p:cNvPr>
          <p:cNvSpPr>
            <a:spLocks noGrp="1"/>
          </p:cNvSpPr>
          <p:nvPr>
            <p:ph type="body" idx="1"/>
          </p:nvPr>
        </p:nvSpPr>
        <p:spPr/>
        <p:txBody>
          <a:bodyPr/>
          <a:lstStyle/>
          <a:p>
            <a:r>
              <a:rPr lang="lv-LV" dirty="0">
                <a:solidFill>
                  <a:srgbClr val="7030A0"/>
                </a:solidFill>
              </a:rPr>
              <a:t>Latvijā gandrīz katrā novadā ir iespējams atrast, kādu vēsturiski nozīmīga notikuma norises vietu, gandrīz katrā novadā ir iespējams apmeklēt kādu nozīmīgu arhitektūras pieminekli. Līdz ar to Latvijas vēsturi ir iespējams mācīties nostiprinot izpratni, kas balstīta nepastarpinātā pieredzē un atsaucoties uz vietējiem piemēriem, gan taustāmiem, gan nemateriāliem. </a:t>
            </a:r>
            <a:endParaRPr lang="lv-LV"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1B2CF222-A9E0-40C2-B9DC-8DC3124FFA2F}"/>
              </a:ext>
            </a:extLst>
          </p:cNvPr>
          <p:cNvSpPr>
            <a:spLocks noGrp="1"/>
          </p:cNvSpPr>
          <p:nvPr>
            <p:ph type="body" idx="1"/>
          </p:nvPr>
        </p:nvSpPr>
        <p:spPr/>
        <p:txBody>
          <a:bodyPr/>
          <a:lstStyle/>
          <a:p>
            <a:r>
              <a:rPr lang="lv-LV" dirty="0"/>
              <a:t>Sociālās un pilsoniskās mācību jomas lietpratības viena no izpausmēm ir aktīva līdzdalība vietējās sabiedrības sabiedriskajos procesos, tas nozīmē iedziļināties </a:t>
            </a:r>
            <a:r>
              <a:rPr lang="lv-LV"/>
              <a:t>apkārt notiekošajā.</a:t>
            </a:r>
            <a:endParaRPr lang="lv-LV"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7.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3_Title and Content copy">
    <p:spTree>
      <p:nvGrpSpPr>
        <p:cNvPr id="1" name=""/>
        <p:cNvGrpSpPr/>
        <p:nvPr/>
      </p:nvGrpSpPr>
      <p:grpSpPr>
        <a:xfrm>
          <a:off x="0" y="0"/>
          <a:ext cx="0" cy="0"/>
          <a:chOff x="0" y="0"/>
          <a:chExt cx="0" cy="0"/>
        </a:xfrm>
      </p:grpSpPr>
      <p:sp>
        <p:nvSpPr>
          <p:cNvPr id="14" name="Title Text"/>
          <p:cNvSpPr txBox="1">
            <a:spLocks noGrp="1"/>
          </p:cNvSpPr>
          <p:nvPr>
            <p:ph type="title"/>
          </p:nvPr>
        </p:nvSpPr>
        <p:spPr>
          <a:prstGeom prst="rect">
            <a:avLst/>
          </a:prstGeom>
        </p:spPr>
        <p:txBody>
          <a:body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3_Noslēgums kontakti copy">
    <p:spTree>
      <p:nvGrpSpPr>
        <p:cNvPr id="1" name=""/>
        <p:cNvGrpSpPr/>
        <p:nvPr/>
      </p:nvGrpSpPr>
      <p:grpSpPr>
        <a:xfrm>
          <a:off x="0" y="0"/>
          <a:ext cx="0" cy="0"/>
          <a:chOff x="0" y="0"/>
          <a:chExt cx="0" cy="0"/>
        </a:xfrm>
      </p:grpSpPr>
      <p:pic>
        <p:nvPicPr>
          <p:cNvPr id="172"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73" name="Title Text"/>
          <p:cNvSpPr txBox="1">
            <a:spLocks noGrp="1"/>
          </p:cNvSpPr>
          <p:nvPr>
            <p:ph type="title"/>
          </p:nvPr>
        </p:nvSpPr>
        <p:spPr>
          <a:xfrm>
            <a:off x="838200" y="1466632"/>
            <a:ext cx="10515600" cy="2307438"/>
          </a:xfrm>
          <a:prstGeom prst="rect">
            <a:avLst/>
          </a:prstGeom>
        </p:spPr>
        <p:txBody>
          <a:bodyPr/>
          <a:lstStyle>
            <a:lvl1pPr algn="l">
              <a:defRPr sz="4000" b="0">
                <a:latin typeface="Renogare"/>
                <a:ea typeface="Renogare"/>
                <a:cs typeface="Renogare"/>
                <a:sym typeface="Renogare"/>
              </a:defRPr>
            </a:lvl1pPr>
          </a:lstStyle>
          <a:p>
            <a:r>
              <a:t>Title Text</a:t>
            </a:r>
          </a:p>
        </p:txBody>
      </p:sp>
      <p:sp>
        <p:nvSpPr>
          <p:cNvPr id="174" name="Rectangle 5"/>
          <p:cNvSpPr/>
          <p:nvPr/>
        </p:nvSpPr>
        <p:spPr>
          <a:xfrm>
            <a:off x="0" y="-16934"/>
            <a:ext cx="12192001" cy="5274569"/>
          </a:xfrm>
          <a:prstGeom prst="rect">
            <a:avLst/>
          </a:prstGeom>
          <a:solidFill>
            <a:srgbClr val="4CA89F"/>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eksts + 1 bilde">
    <p:spTree>
      <p:nvGrpSpPr>
        <p:cNvPr id="1" name=""/>
        <p:cNvGrpSpPr/>
        <p:nvPr/>
      </p:nvGrpSpPr>
      <p:grpSpPr>
        <a:xfrm>
          <a:off x="0" y="0"/>
          <a:ext cx="0" cy="0"/>
          <a:chOff x="0" y="0"/>
          <a:chExt cx="0" cy="0"/>
        </a:xfrm>
      </p:grpSpPr>
      <p:pic>
        <p:nvPicPr>
          <p:cNvPr id="194"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195" name="pasted-image.pdf" descr="pasted-image.pdf"/>
          <p:cNvPicPr>
            <a:picLocks noChangeAspect="1"/>
          </p:cNvPicPr>
          <p:nvPr/>
        </p:nvPicPr>
        <p:blipFill>
          <a:blip r:embed="rId3">
            <a:extLst/>
          </a:blip>
          <a:stretch>
            <a:fillRect/>
          </a:stretch>
        </p:blipFill>
        <p:spPr>
          <a:xfrm>
            <a:off x="9197830" y="-540614"/>
            <a:ext cx="1035342" cy="1035341"/>
          </a:xfrm>
          <a:prstGeom prst="rect">
            <a:avLst/>
          </a:prstGeom>
          <a:ln w="12700">
            <a:miter lim="400000"/>
          </a:ln>
        </p:spPr>
      </p:pic>
      <p:pic>
        <p:nvPicPr>
          <p:cNvPr id="196" name="pasted-image.pdf" descr="pasted-image.pdf"/>
          <p:cNvPicPr>
            <a:picLocks noChangeAspect="1"/>
          </p:cNvPicPr>
          <p:nvPr/>
        </p:nvPicPr>
        <p:blipFill>
          <a:blip r:embed="rId4">
            <a:extLst/>
          </a:blip>
          <a:stretch>
            <a:fillRect/>
          </a:stretch>
        </p:blipFill>
        <p:spPr>
          <a:xfrm>
            <a:off x="11854057" y="5023913"/>
            <a:ext cx="650488" cy="650488"/>
          </a:xfrm>
          <a:prstGeom prst="rect">
            <a:avLst/>
          </a:prstGeom>
          <a:ln w="12700">
            <a:miter lim="400000"/>
          </a:ln>
        </p:spPr>
      </p:pic>
      <p:pic>
        <p:nvPicPr>
          <p:cNvPr id="197" name="Picture 6" descr="Picture 6"/>
          <p:cNvPicPr>
            <a:picLocks noChangeAspect="1"/>
          </p:cNvPicPr>
          <p:nvPr/>
        </p:nvPicPr>
        <p:blipFill>
          <a:blip r:embed="rId5">
            <a:extLst/>
          </a:blip>
          <a:stretch>
            <a:fillRect/>
          </a:stretch>
        </p:blipFill>
        <p:spPr>
          <a:xfrm>
            <a:off x="10457553" y="6244725"/>
            <a:ext cx="1396505" cy="622639"/>
          </a:xfrm>
          <a:prstGeom prst="rect">
            <a:avLst/>
          </a:prstGeom>
          <a:ln w="12700">
            <a:miter lim="400000"/>
          </a:ln>
        </p:spPr>
      </p:pic>
      <p:sp>
        <p:nvSpPr>
          <p:cNvPr id="1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eksts standarta copy 1">
    <p:spTree>
      <p:nvGrpSpPr>
        <p:cNvPr id="1" name=""/>
        <p:cNvGrpSpPr/>
        <p:nvPr/>
      </p:nvGrpSpPr>
      <p:grpSpPr>
        <a:xfrm>
          <a:off x="0" y="0"/>
          <a:ext cx="0" cy="0"/>
          <a:chOff x="0" y="0"/>
          <a:chExt cx="0" cy="0"/>
        </a:xfrm>
      </p:grpSpPr>
      <p:sp>
        <p:nvSpPr>
          <p:cNvPr id="205" name="Body Level One…"/>
          <p:cNvSpPr txBox="1">
            <a:spLocks noGrp="1"/>
          </p:cNvSpPr>
          <p:nvPr>
            <p:ph type="body" idx="1"/>
          </p:nvPr>
        </p:nvSpPr>
        <p:spPr>
          <a:xfrm>
            <a:off x="838200" y="2055376"/>
            <a:ext cx="10515600" cy="3681875"/>
          </a:xfrm>
          <a:prstGeom prst="rect">
            <a:avLst/>
          </a:prstGeom>
        </p:spPr>
        <p:txBody>
          <a:bodyPr lIns="45718" tIns="45718" rIns="45718" bIns="45718"/>
          <a:lstStyle>
            <a:lvl1pPr marL="209550" indent="-209550">
              <a:defRPr sz="1800">
                <a:solidFill>
                  <a:srgbClr val="68478D"/>
                </a:solidFill>
              </a:defRPr>
            </a:lvl1pPr>
            <a:lvl2pPr marL="708659" indent="-251459">
              <a:defRPr sz="1800">
                <a:solidFill>
                  <a:srgbClr val="68478D"/>
                </a:solidFill>
              </a:defRPr>
            </a:lvl2pPr>
            <a:lvl3pPr marL="1193800" indent="-279400">
              <a:defRPr sz="1800">
                <a:solidFill>
                  <a:srgbClr val="68478D"/>
                </a:solidFill>
              </a:defRPr>
            </a:lvl3pPr>
            <a:lvl4pPr marL="1685925" indent="-314325">
              <a:defRPr sz="1800">
                <a:solidFill>
                  <a:srgbClr val="68478D"/>
                </a:solidFill>
              </a:defRPr>
            </a:lvl4pPr>
            <a:lvl5pPr marL="2143125" indent="-314325">
              <a:defRPr sz="18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06" name="Title Text"/>
          <p:cNvSpPr txBox="1">
            <a:spLocks noGrp="1"/>
          </p:cNvSpPr>
          <p:nvPr>
            <p:ph type="title"/>
          </p:nvPr>
        </p:nvSpPr>
        <p:spPr>
          <a:xfrm>
            <a:off x="838200" y="1072881"/>
            <a:ext cx="9829800" cy="1273809"/>
          </a:xfrm>
          <a:prstGeom prst="rect">
            <a:avLst/>
          </a:prstGeom>
        </p:spPr>
        <p:txBody>
          <a:bodyPr lIns="45718" tIns="45718" rIns="45718" bIns="45718" anchor="t"/>
          <a:lstStyle>
            <a:lvl1pPr algn="l">
              <a:lnSpc>
                <a:spcPct val="90000"/>
              </a:lnSpc>
              <a:defRPr sz="4400"/>
            </a:lvl1pPr>
          </a:lstStyle>
          <a:p>
            <a:r>
              <a:t>Title Text</a:t>
            </a:r>
          </a:p>
        </p:txBody>
      </p:sp>
      <p:pic>
        <p:nvPicPr>
          <p:cNvPr id="207" name="Image" descr="Image"/>
          <p:cNvPicPr>
            <a:picLocks noChangeAspect="1"/>
          </p:cNvPicPr>
          <p:nvPr/>
        </p:nvPicPr>
        <p:blipFill>
          <a:blip r:embed="rId2">
            <a:extLst/>
          </a:blip>
          <a:stretch>
            <a:fillRect/>
          </a:stretch>
        </p:blipFill>
        <p:spPr>
          <a:xfrm>
            <a:off x="9883630" y="-527914"/>
            <a:ext cx="1035341" cy="1035341"/>
          </a:xfrm>
          <a:prstGeom prst="rect">
            <a:avLst/>
          </a:prstGeom>
          <a:ln w="12700">
            <a:miter lim="400000"/>
          </a:ln>
        </p:spPr>
      </p:pic>
      <p:pic>
        <p:nvPicPr>
          <p:cNvPr id="208" name="Image" descr="Image"/>
          <p:cNvPicPr>
            <a:picLocks noChangeAspect="1"/>
          </p:cNvPicPr>
          <p:nvPr/>
        </p:nvPicPr>
        <p:blipFill>
          <a:blip r:embed="rId3">
            <a:extLst/>
          </a:blip>
          <a:stretch>
            <a:fillRect/>
          </a:stretch>
        </p:blipFill>
        <p:spPr>
          <a:xfrm>
            <a:off x="4234057" y="6547912"/>
            <a:ext cx="650487" cy="650487"/>
          </a:xfrm>
          <a:prstGeom prst="rect">
            <a:avLst/>
          </a:prstGeom>
          <a:ln w="12700">
            <a:miter lim="400000"/>
          </a:ln>
        </p:spPr>
      </p:pic>
      <p:pic>
        <p:nvPicPr>
          <p:cNvPr id="209" name="Picture 5" descr="Picture 5"/>
          <p:cNvPicPr>
            <a:picLocks noChangeAspect="1"/>
          </p:cNvPicPr>
          <p:nvPr/>
        </p:nvPicPr>
        <p:blipFill>
          <a:blip r:embed="rId4">
            <a:extLst/>
          </a:blip>
          <a:stretch>
            <a:fillRect/>
          </a:stretch>
        </p:blipFill>
        <p:spPr>
          <a:xfrm>
            <a:off x="10457553" y="6265891"/>
            <a:ext cx="1396505" cy="622639"/>
          </a:xfrm>
          <a:prstGeom prst="rect">
            <a:avLst/>
          </a:prstGeom>
          <a:ln w="12700">
            <a:miter lim="400000"/>
          </a:ln>
        </p:spPr>
      </p:pic>
      <p:sp>
        <p:nvSpPr>
          <p:cNvPr id="210" name="Slide Number"/>
          <p:cNvSpPr txBox="1">
            <a:spLocks noGrp="1"/>
          </p:cNvSpPr>
          <p:nvPr>
            <p:ph type="sldNum" sz="quarter" idx="2"/>
          </p:nvPr>
        </p:nvSpPr>
        <p:spPr>
          <a:xfrm>
            <a:off x="432109" y="6361505"/>
            <a:ext cx="232876" cy="256539"/>
          </a:xfrm>
          <a:prstGeom prst="rect">
            <a:avLst/>
          </a:prstGeom>
        </p:spPr>
        <p:txBody>
          <a:bodyPr lIns="45718" tIns="45718" rIns="45718" bIns="45718"/>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eksts 2 slejas copy">
    <p:spTree>
      <p:nvGrpSpPr>
        <p:cNvPr id="1" name=""/>
        <p:cNvGrpSpPr/>
        <p:nvPr/>
      </p:nvGrpSpPr>
      <p:grpSpPr>
        <a:xfrm>
          <a:off x="0" y="0"/>
          <a:ext cx="0" cy="0"/>
          <a:chOff x="0" y="0"/>
          <a:chExt cx="0" cy="0"/>
        </a:xfrm>
      </p:grpSpPr>
      <p:sp>
        <p:nvSpPr>
          <p:cNvPr id="217" name="Title Text"/>
          <p:cNvSpPr txBox="1">
            <a:spLocks noGrp="1"/>
          </p:cNvSpPr>
          <p:nvPr>
            <p:ph type="title"/>
          </p:nvPr>
        </p:nvSpPr>
        <p:spPr>
          <a:xfrm>
            <a:off x="838200" y="1072881"/>
            <a:ext cx="9829800" cy="1273809"/>
          </a:xfrm>
          <a:prstGeom prst="rect">
            <a:avLst/>
          </a:prstGeom>
        </p:spPr>
        <p:txBody>
          <a:bodyPr lIns="45718" tIns="45718" rIns="45718" bIns="45718" anchor="t"/>
          <a:lstStyle>
            <a:lvl1pPr algn="l">
              <a:lnSpc>
                <a:spcPct val="90000"/>
              </a:lnSpc>
              <a:defRPr sz="4400"/>
            </a:lvl1pPr>
          </a:lstStyle>
          <a:p>
            <a:r>
              <a:t>Title Text</a:t>
            </a:r>
          </a:p>
        </p:txBody>
      </p:sp>
      <p:sp>
        <p:nvSpPr>
          <p:cNvPr id="218" name="Body Level One…"/>
          <p:cNvSpPr txBox="1">
            <a:spLocks noGrp="1"/>
          </p:cNvSpPr>
          <p:nvPr>
            <p:ph type="body" sz="half" idx="1"/>
          </p:nvPr>
        </p:nvSpPr>
        <p:spPr>
          <a:xfrm>
            <a:off x="970279" y="2045556"/>
            <a:ext cx="4729121" cy="3876377"/>
          </a:xfrm>
          <a:prstGeom prst="rect">
            <a:avLst/>
          </a:prstGeom>
        </p:spPr>
        <p:txBody>
          <a:bodyPr lIns="45718" tIns="45718" rIns="45718" bIns="45718"/>
          <a:lstStyle>
            <a:lvl1pPr marL="228600" indent="-228600">
              <a:buFontTx/>
              <a:defRPr sz="1800">
                <a:solidFill>
                  <a:srgbClr val="68478D"/>
                </a:solidFill>
              </a:defRPr>
            </a:lvl1pPr>
            <a:lvl2pPr marL="628650" indent="-171450">
              <a:buFontTx/>
              <a:defRPr sz="1800">
                <a:solidFill>
                  <a:srgbClr val="68478D"/>
                </a:solidFill>
              </a:defRPr>
            </a:lvl2pPr>
            <a:lvl3pPr marL="1120139" indent="-205739">
              <a:buFontTx/>
              <a:defRPr sz="1800">
                <a:solidFill>
                  <a:srgbClr val="68478D"/>
                </a:solidFill>
              </a:defRPr>
            </a:lvl3pPr>
            <a:lvl4pPr marL="1600200" indent="-228600">
              <a:buFontTx/>
              <a:defRPr sz="1800">
                <a:solidFill>
                  <a:srgbClr val="68478D"/>
                </a:solidFill>
              </a:defRPr>
            </a:lvl4pPr>
            <a:lvl5pPr marL="2057400" indent="-228600">
              <a:buFontTx/>
              <a:defRPr sz="18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pic>
        <p:nvPicPr>
          <p:cNvPr id="219" name="Image" descr="Image"/>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220" name="Image" descr="Image"/>
          <p:cNvPicPr>
            <a:picLocks noChangeAspect="1"/>
          </p:cNvPicPr>
          <p:nvPr/>
        </p:nvPicPr>
        <p:blipFill>
          <a:blip r:embed="rId3">
            <a:extLst/>
          </a:blip>
          <a:stretch>
            <a:fillRect/>
          </a:stretch>
        </p:blipFill>
        <p:spPr>
          <a:xfrm>
            <a:off x="11845076" y="1375561"/>
            <a:ext cx="668448" cy="668448"/>
          </a:xfrm>
          <a:prstGeom prst="rect">
            <a:avLst/>
          </a:prstGeom>
          <a:ln w="12700">
            <a:miter lim="400000"/>
          </a:ln>
        </p:spPr>
      </p:pic>
      <p:pic>
        <p:nvPicPr>
          <p:cNvPr id="221" name="Image" descr="Image"/>
          <p:cNvPicPr>
            <a:picLocks noChangeAspect="1"/>
          </p:cNvPicPr>
          <p:nvPr/>
        </p:nvPicPr>
        <p:blipFill>
          <a:blip r:embed="rId4">
            <a:extLst/>
          </a:blip>
          <a:stretch>
            <a:fillRect/>
          </a:stretch>
        </p:blipFill>
        <p:spPr>
          <a:xfrm>
            <a:off x="-8718202" y="5353180"/>
            <a:ext cx="9689404" cy="815811"/>
          </a:xfrm>
          <a:prstGeom prst="rect">
            <a:avLst/>
          </a:prstGeom>
          <a:ln w="12700">
            <a:miter lim="400000"/>
          </a:ln>
        </p:spPr>
      </p:pic>
      <p:pic>
        <p:nvPicPr>
          <p:cNvPr id="222" name="Picture 5" descr="Picture 5"/>
          <p:cNvPicPr>
            <a:picLocks noChangeAspect="1"/>
          </p:cNvPicPr>
          <p:nvPr/>
        </p:nvPicPr>
        <p:blipFill>
          <a:blip r:embed="rId5">
            <a:extLst/>
          </a:blip>
          <a:stretch>
            <a:fillRect/>
          </a:stretch>
        </p:blipFill>
        <p:spPr>
          <a:xfrm>
            <a:off x="10457553" y="6265891"/>
            <a:ext cx="1396505" cy="622639"/>
          </a:xfrm>
          <a:prstGeom prst="rect">
            <a:avLst/>
          </a:prstGeom>
          <a:ln w="12700">
            <a:miter lim="400000"/>
          </a:ln>
        </p:spPr>
      </p:pic>
      <p:sp>
        <p:nvSpPr>
          <p:cNvPr id="223" name="Slide Number"/>
          <p:cNvSpPr txBox="1">
            <a:spLocks noGrp="1"/>
          </p:cNvSpPr>
          <p:nvPr>
            <p:ph type="sldNum" sz="quarter" idx="2"/>
          </p:nvPr>
        </p:nvSpPr>
        <p:spPr>
          <a:xfrm>
            <a:off x="432109" y="6361505"/>
            <a:ext cx="232876" cy="256539"/>
          </a:xfrm>
          <a:prstGeom prst="rect">
            <a:avLst/>
          </a:prstGeom>
        </p:spPr>
        <p:txBody>
          <a:bodyPr lIns="45718" tIns="45718" rIns="45718" bIns="45718"/>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eksts 2 slejas">
    <p:spTree>
      <p:nvGrpSpPr>
        <p:cNvPr id="1" name=""/>
        <p:cNvGrpSpPr/>
        <p:nvPr/>
      </p:nvGrpSpPr>
      <p:grpSpPr>
        <a:xfrm>
          <a:off x="0" y="0"/>
          <a:ext cx="0" cy="0"/>
          <a:chOff x="0" y="0"/>
          <a:chExt cx="0" cy="0"/>
        </a:xfrm>
      </p:grpSpPr>
      <p:pic>
        <p:nvPicPr>
          <p:cNvPr id="230" name="Image" descr="Image"/>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231" name="Image" descr="Image"/>
          <p:cNvPicPr>
            <a:picLocks noChangeAspect="1"/>
          </p:cNvPicPr>
          <p:nvPr/>
        </p:nvPicPr>
        <p:blipFill>
          <a:blip r:embed="rId3">
            <a:extLst/>
          </a:blip>
          <a:stretch>
            <a:fillRect/>
          </a:stretch>
        </p:blipFill>
        <p:spPr>
          <a:xfrm>
            <a:off x="11854057" y="1384542"/>
            <a:ext cx="650487" cy="650488"/>
          </a:xfrm>
          <a:prstGeom prst="rect">
            <a:avLst/>
          </a:prstGeom>
          <a:ln w="12700">
            <a:miter lim="400000"/>
          </a:ln>
        </p:spPr>
      </p:pic>
      <p:pic>
        <p:nvPicPr>
          <p:cNvPr id="232" name="Image" descr="Image"/>
          <p:cNvPicPr>
            <a:picLocks noChangeAspect="1"/>
          </p:cNvPicPr>
          <p:nvPr/>
        </p:nvPicPr>
        <p:blipFill>
          <a:blip r:embed="rId4">
            <a:extLst/>
          </a:blip>
          <a:stretch>
            <a:fillRect/>
          </a:stretch>
        </p:blipFill>
        <p:spPr>
          <a:xfrm>
            <a:off x="-7733952" y="5359530"/>
            <a:ext cx="9676704" cy="803111"/>
          </a:xfrm>
          <a:prstGeom prst="rect">
            <a:avLst/>
          </a:prstGeom>
          <a:ln w="12700">
            <a:miter lim="400000"/>
          </a:ln>
        </p:spPr>
      </p:pic>
      <p:pic>
        <p:nvPicPr>
          <p:cNvPr id="233" name="Picture 5" descr="Picture 5"/>
          <p:cNvPicPr>
            <a:picLocks noChangeAspect="1"/>
          </p:cNvPicPr>
          <p:nvPr/>
        </p:nvPicPr>
        <p:blipFill>
          <a:blip r:embed="rId5">
            <a:extLst/>
          </a:blip>
          <a:stretch>
            <a:fillRect/>
          </a:stretch>
        </p:blipFill>
        <p:spPr>
          <a:xfrm>
            <a:off x="10457553" y="6265891"/>
            <a:ext cx="1396505" cy="622639"/>
          </a:xfrm>
          <a:prstGeom prst="rect">
            <a:avLst/>
          </a:prstGeom>
          <a:ln w="12700">
            <a:miter lim="400000"/>
          </a:ln>
        </p:spPr>
      </p:pic>
      <p:sp>
        <p:nvSpPr>
          <p:cNvPr id="234" name="Title Text"/>
          <p:cNvSpPr txBox="1">
            <a:spLocks noGrp="1"/>
          </p:cNvSpPr>
          <p:nvPr>
            <p:ph type="title"/>
          </p:nvPr>
        </p:nvSpPr>
        <p:spPr>
          <a:xfrm>
            <a:off x="838200" y="1072881"/>
            <a:ext cx="9829800" cy="1273809"/>
          </a:xfrm>
          <a:prstGeom prst="rect">
            <a:avLst/>
          </a:prstGeom>
        </p:spPr>
        <p:txBody>
          <a:bodyPr lIns="45718" tIns="45718" rIns="45718" bIns="45718" anchor="t"/>
          <a:lstStyle>
            <a:lvl1pPr algn="l">
              <a:lnSpc>
                <a:spcPct val="90000"/>
              </a:lnSpc>
              <a:defRPr sz="4400"/>
            </a:lvl1pPr>
          </a:lstStyle>
          <a:p>
            <a:r>
              <a:t>Title Text</a:t>
            </a:r>
          </a:p>
        </p:txBody>
      </p:sp>
      <p:sp>
        <p:nvSpPr>
          <p:cNvPr id="235" name="Body Level One…"/>
          <p:cNvSpPr txBox="1">
            <a:spLocks noGrp="1"/>
          </p:cNvSpPr>
          <p:nvPr>
            <p:ph type="body" sz="half" idx="1"/>
          </p:nvPr>
        </p:nvSpPr>
        <p:spPr>
          <a:xfrm>
            <a:off x="939799" y="2045556"/>
            <a:ext cx="4729121" cy="3876377"/>
          </a:xfrm>
          <a:prstGeom prst="rect">
            <a:avLst/>
          </a:prstGeom>
        </p:spPr>
        <p:txBody>
          <a:bodyPr lIns="45718" tIns="45718" rIns="45718" bIns="45718"/>
          <a:lstStyle>
            <a:lvl1pPr marL="228600" indent="-228600">
              <a:buFontTx/>
              <a:defRPr sz="1800">
                <a:solidFill>
                  <a:srgbClr val="68478D"/>
                </a:solidFill>
              </a:defRPr>
            </a:lvl1pPr>
            <a:lvl2pPr marL="628650" indent="-171450">
              <a:buFontTx/>
              <a:defRPr sz="1800">
                <a:solidFill>
                  <a:srgbClr val="68478D"/>
                </a:solidFill>
              </a:defRPr>
            </a:lvl2pPr>
            <a:lvl3pPr marL="1120139" indent="-205739">
              <a:buFontTx/>
              <a:defRPr sz="1800">
                <a:solidFill>
                  <a:srgbClr val="68478D"/>
                </a:solidFill>
              </a:defRPr>
            </a:lvl3pPr>
            <a:lvl4pPr marL="1600200" indent="-228600">
              <a:buFontTx/>
              <a:defRPr sz="1800">
                <a:solidFill>
                  <a:srgbClr val="68478D"/>
                </a:solidFill>
              </a:defRPr>
            </a:lvl4pPr>
            <a:lvl5pPr marL="2057400" indent="-228600">
              <a:buFontTx/>
              <a:defRPr sz="18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36" name="Slide Number"/>
          <p:cNvSpPr txBox="1">
            <a:spLocks noGrp="1"/>
          </p:cNvSpPr>
          <p:nvPr>
            <p:ph type="sldNum" sz="quarter" idx="2"/>
          </p:nvPr>
        </p:nvSpPr>
        <p:spPr>
          <a:xfrm>
            <a:off x="432109" y="6361505"/>
            <a:ext cx="232876" cy="256539"/>
          </a:xfrm>
          <a:prstGeom prst="rect">
            <a:avLst/>
          </a:prstGeom>
        </p:spPr>
        <p:txBody>
          <a:bodyPr lIns="45718" tIns="45718" rIns="45718" bIns="45718"/>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nd Content copy">
    <p:spTree>
      <p:nvGrpSpPr>
        <p:cNvPr id="1" name=""/>
        <p:cNvGrpSpPr/>
        <p:nvPr/>
      </p:nvGrpSpPr>
      <p:grpSpPr>
        <a:xfrm>
          <a:off x="0" y="0"/>
          <a:ext cx="0" cy="0"/>
          <a:chOff x="0" y="0"/>
          <a:chExt cx="0" cy="0"/>
        </a:xfrm>
      </p:grpSpPr>
      <p:pic>
        <p:nvPicPr>
          <p:cNvPr id="255" name="Image" descr="Image"/>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256" name="Image" descr="Image"/>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sp>
        <p:nvSpPr>
          <p:cNvPr id="257" name="Title Text"/>
          <p:cNvSpPr txBox="1">
            <a:spLocks noGrp="1"/>
          </p:cNvSpPr>
          <p:nvPr>
            <p:ph type="title"/>
          </p:nvPr>
        </p:nvSpPr>
        <p:spPr>
          <a:xfrm>
            <a:off x="838200" y="785910"/>
            <a:ext cx="10515600" cy="1277892"/>
          </a:xfrm>
          <a:prstGeom prst="rect">
            <a:avLst/>
          </a:prstGeom>
        </p:spPr>
        <p:txBody>
          <a:bodyPr lIns="45718" tIns="45718" rIns="45718" bIns="45718"/>
          <a:lstStyle>
            <a:lvl1pPr algn="l">
              <a:lnSpc>
                <a:spcPct val="90000"/>
              </a:lnSpc>
              <a:defRPr sz="4400"/>
            </a:lvl1pPr>
          </a:lstStyle>
          <a:p>
            <a:r>
              <a:t>Title Text</a:t>
            </a:r>
          </a:p>
        </p:txBody>
      </p:sp>
      <p:pic>
        <p:nvPicPr>
          <p:cNvPr id="258" name="Picture 5" descr="Picture 5"/>
          <p:cNvPicPr>
            <a:picLocks noChangeAspect="1"/>
          </p:cNvPicPr>
          <p:nvPr/>
        </p:nvPicPr>
        <p:blipFill>
          <a:blip r:embed="rId4">
            <a:extLst/>
          </a:blip>
          <a:stretch>
            <a:fillRect/>
          </a:stretch>
        </p:blipFill>
        <p:spPr>
          <a:xfrm>
            <a:off x="10457553" y="6265891"/>
            <a:ext cx="1396505" cy="622639"/>
          </a:xfrm>
          <a:prstGeom prst="rect">
            <a:avLst/>
          </a:prstGeom>
          <a:ln w="12700">
            <a:miter lim="400000"/>
          </a:ln>
        </p:spPr>
      </p:pic>
      <p:sp>
        <p:nvSpPr>
          <p:cNvPr id="259" name="Body Level One…"/>
          <p:cNvSpPr txBox="1">
            <a:spLocks noGrp="1"/>
          </p:cNvSpPr>
          <p:nvPr>
            <p:ph type="body" idx="1"/>
          </p:nvPr>
        </p:nvSpPr>
        <p:spPr>
          <a:xfrm>
            <a:off x="838199" y="1972089"/>
            <a:ext cx="10515601" cy="4194851"/>
          </a:xfrm>
          <a:prstGeom prst="rect">
            <a:avLst/>
          </a:prstGeom>
        </p:spPr>
        <p:txBody>
          <a:bodyPr lIns="45718" tIns="45718" rIns="45718" bIns="45718"/>
          <a:lstStyle>
            <a:lvl1pPr marL="179613" indent="-179613">
              <a:defRPr sz="2200">
                <a:solidFill>
                  <a:srgbClr val="68478D"/>
                </a:solidFill>
                <a:latin typeface="Lato Regular"/>
                <a:ea typeface="Lato Regular"/>
                <a:cs typeface="Lato Regular"/>
                <a:sym typeface="Lato Regular"/>
              </a:defRPr>
            </a:lvl1pPr>
            <a:lvl2pPr marL="666750" indent="-209550">
              <a:defRPr sz="2200">
                <a:solidFill>
                  <a:srgbClr val="68478D"/>
                </a:solidFill>
                <a:latin typeface="Lato Regular"/>
                <a:ea typeface="Lato Regular"/>
                <a:cs typeface="Lato Regular"/>
                <a:sym typeface="Lato Regular"/>
              </a:defRPr>
            </a:lvl2pPr>
            <a:lvl3pPr marL="1165858" indent="-251458">
              <a:defRPr sz="2200">
                <a:solidFill>
                  <a:srgbClr val="68478D"/>
                </a:solidFill>
                <a:latin typeface="Lato Regular"/>
                <a:ea typeface="Lato Regular"/>
                <a:cs typeface="Lato Regular"/>
                <a:sym typeface="Lato Regular"/>
              </a:defRPr>
            </a:lvl3pPr>
            <a:lvl4pPr marL="1651000" indent="-279400">
              <a:defRPr sz="2200">
                <a:solidFill>
                  <a:srgbClr val="68478D"/>
                </a:solidFill>
                <a:latin typeface="Lato Regular"/>
                <a:ea typeface="Lato Regular"/>
                <a:cs typeface="Lato Regular"/>
                <a:sym typeface="Lato Regular"/>
              </a:defRPr>
            </a:lvl4pPr>
            <a:lvl5pPr marL="2108200" indent="-279400">
              <a:defRPr sz="2200">
                <a:solidFill>
                  <a:srgbClr val="68478D"/>
                </a:solidFill>
                <a:latin typeface="Lato Regular"/>
                <a:ea typeface="Lato Regular"/>
                <a:cs typeface="Lato Regular"/>
                <a:sym typeface="Lato Regular"/>
              </a:defRPr>
            </a:lvl5pPr>
          </a:lstStyle>
          <a:p>
            <a:r>
              <a:t>Body Level One</a:t>
            </a:r>
          </a:p>
          <a:p>
            <a:pPr lvl="1"/>
            <a:r>
              <a:t>Body Level Two</a:t>
            </a:r>
          </a:p>
          <a:p>
            <a:pPr lvl="2"/>
            <a:r>
              <a:t>Body Level Three</a:t>
            </a:r>
          </a:p>
          <a:p>
            <a:pPr lvl="3"/>
            <a:r>
              <a:t>Body Level Four</a:t>
            </a:r>
          </a:p>
          <a:p>
            <a:pPr lvl="4"/>
            <a:r>
              <a:t>Body Level Five</a:t>
            </a:r>
          </a:p>
        </p:txBody>
      </p:sp>
      <p:sp>
        <p:nvSpPr>
          <p:cNvPr id="260" name="Slide Number"/>
          <p:cNvSpPr txBox="1">
            <a:spLocks noGrp="1"/>
          </p:cNvSpPr>
          <p:nvPr>
            <p:ph type="sldNum" sz="quarter" idx="2"/>
          </p:nvPr>
        </p:nvSpPr>
        <p:spPr>
          <a:xfrm>
            <a:off x="432109" y="6361505"/>
            <a:ext cx="232876" cy="256539"/>
          </a:xfrm>
          <a:prstGeom prst="rect">
            <a:avLst/>
          </a:prstGeom>
        </p:spPr>
        <p:txBody>
          <a:bodyPr lIns="45718" tIns="45718" rIns="45718" bIns="45718"/>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267"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268"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269"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270" name="Title Text"/>
          <p:cNvSpPr txBox="1">
            <a:spLocks noGrp="1"/>
          </p:cNvSpPr>
          <p:nvPr>
            <p:ph type="title"/>
          </p:nvPr>
        </p:nvSpPr>
        <p:spPr>
          <a:xfrm>
            <a:off x="741559" y="852276"/>
            <a:ext cx="10972442" cy="1145161"/>
          </a:xfrm>
          <a:prstGeom prst="rect">
            <a:avLst/>
          </a:prstGeom>
        </p:spPr>
        <p:txBody>
          <a:bodyPr lIns="0" tIns="0" rIns="0" bIns="0"/>
          <a:lstStyle>
            <a:lvl1pPr algn="l">
              <a:lnSpc>
                <a:spcPct val="90000"/>
              </a:lnSpc>
              <a:defRPr sz="4400"/>
            </a:lvl1pPr>
          </a:lstStyle>
          <a:p>
            <a:r>
              <a:t>Title Text</a:t>
            </a:r>
          </a:p>
        </p:txBody>
      </p:sp>
      <p:sp>
        <p:nvSpPr>
          <p:cNvPr id="271" name="Body Level One…"/>
          <p:cNvSpPr txBox="1">
            <a:spLocks noGrp="1"/>
          </p:cNvSpPr>
          <p:nvPr>
            <p:ph type="body" idx="1"/>
          </p:nvPr>
        </p:nvSpPr>
        <p:spPr>
          <a:xfrm>
            <a:off x="741559" y="2071879"/>
            <a:ext cx="10972442" cy="3977282"/>
          </a:xfrm>
          <a:prstGeom prst="rect">
            <a:avLst/>
          </a:prstGeom>
        </p:spPr>
        <p:txBody>
          <a:bodyPr lIns="0" tIns="0" rIns="0" bIns="0"/>
          <a:lstStyle>
            <a:lvl1pPr marL="179611" indent="-179611">
              <a:defRPr sz="2200">
                <a:solidFill>
                  <a:srgbClr val="68478D"/>
                </a:solidFill>
                <a:latin typeface="Lato Regular"/>
                <a:ea typeface="Lato Regular"/>
                <a:cs typeface="Lato Regular"/>
                <a:sym typeface="Lato Regular"/>
              </a:defRPr>
            </a:lvl1pPr>
            <a:lvl2pPr marL="666750" indent="-209550">
              <a:defRPr sz="2200">
                <a:solidFill>
                  <a:srgbClr val="68478D"/>
                </a:solidFill>
                <a:latin typeface="Lato Regular"/>
                <a:ea typeface="Lato Regular"/>
                <a:cs typeface="Lato Regular"/>
                <a:sym typeface="Lato Regular"/>
              </a:defRPr>
            </a:lvl2pPr>
            <a:lvl3pPr marL="1165856" indent="-251456">
              <a:defRPr sz="2200">
                <a:solidFill>
                  <a:srgbClr val="68478D"/>
                </a:solidFill>
                <a:latin typeface="Lato Regular"/>
                <a:ea typeface="Lato Regular"/>
                <a:cs typeface="Lato Regular"/>
                <a:sym typeface="Lato Regular"/>
              </a:defRPr>
            </a:lvl3pPr>
            <a:lvl4pPr marL="1651000" indent="-279400">
              <a:defRPr sz="2200">
                <a:solidFill>
                  <a:srgbClr val="68478D"/>
                </a:solidFill>
                <a:latin typeface="Lato Regular"/>
                <a:ea typeface="Lato Regular"/>
                <a:cs typeface="Lato Regular"/>
                <a:sym typeface="Lato Regular"/>
              </a:defRPr>
            </a:lvl4pPr>
            <a:lvl5pPr marL="2108200" indent="-279400">
              <a:defRPr sz="2200">
                <a:solidFill>
                  <a:srgbClr val="68478D"/>
                </a:solidFill>
                <a:latin typeface="Lato Regular"/>
                <a:ea typeface="Lato Regular"/>
                <a:cs typeface="Lato Regular"/>
                <a:sym typeface="Lato Regular"/>
              </a:defRPr>
            </a:lvl5pPr>
          </a:lstStyle>
          <a:p>
            <a:r>
              <a:t>Body Level One</a:t>
            </a:r>
          </a:p>
          <a:p>
            <a:pPr lvl="1"/>
            <a:r>
              <a:t>Body Level Two</a:t>
            </a:r>
          </a:p>
          <a:p>
            <a:pPr lvl="2"/>
            <a:r>
              <a:t>Body Level Three</a:t>
            </a:r>
          </a:p>
          <a:p>
            <a:pPr lvl="3"/>
            <a:r>
              <a:t>Body Level Four</a:t>
            </a:r>
          </a:p>
          <a:p>
            <a:pPr lvl="4"/>
            <a:r>
              <a:t>Body Level Five</a:t>
            </a:r>
          </a:p>
        </p:txBody>
      </p:sp>
      <p:sp>
        <p:nvSpPr>
          <p:cNvPr id="2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itāts">
    <p:spTree>
      <p:nvGrpSpPr>
        <p:cNvPr id="1" name=""/>
        <p:cNvGrpSpPr/>
        <p:nvPr/>
      </p:nvGrpSpPr>
      <p:grpSpPr>
        <a:xfrm>
          <a:off x="0" y="0"/>
          <a:ext cx="0" cy="0"/>
          <a:chOff x="0" y="0"/>
          <a:chExt cx="0" cy="0"/>
        </a:xfrm>
      </p:grpSpPr>
      <p:sp>
        <p:nvSpPr>
          <p:cNvPr id="279" name="Title Text"/>
          <p:cNvSpPr txBox="1">
            <a:spLocks noGrp="1"/>
          </p:cNvSpPr>
          <p:nvPr>
            <p:ph type="title"/>
          </p:nvPr>
        </p:nvSpPr>
        <p:spPr>
          <a:xfrm>
            <a:off x="1766046" y="1529395"/>
            <a:ext cx="8659908" cy="3103554"/>
          </a:xfrm>
          <a:prstGeom prst="rect">
            <a:avLst/>
          </a:prstGeom>
        </p:spPr>
        <p:txBody>
          <a:bodyPr lIns="45719" tIns="45719" rIns="45719" bIns="45719"/>
          <a:lstStyle/>
          <a:p>
            <a:r>
              <a:t>Title Text</a:t>
            </a:r>
          </a:p>
        </p:txBody>
      </p:sp>
      <p:pic>
        <p:nvPicPr>
          <p:cNvPr id="280" name="Image" descr="Image"/>
          <p:cNvPicPr>
            <a:picLocks noChangeAspect="1"/>
          </p:cNvPicPr>
          <p:nvPr/>
        </p:nvPicPr>
        <p:blipFill>
          <a:blip r:embed="rId2">
            <a:extLst/>
          </a:blip>
          <a:stretch>
            <a:fillRect/>
          </a:stretch>
        </p:blipFill>
        <p:spPr>
          <a:xfrm>
            <a:off x="10457554" y="6238875"/>
            <a:ext cx="1411492" cy="628650"/>
          </a:xfrm>
          <a:prstGeom prst="rect">
            <a:avLst/>
          </a:prstGeom>
          <a:ln w="12700">
            <a:miter lim="400000"/>
          </a:ln>
        </p:spPr>
      </p:pic>
      <p:pic>
        <p:nvPicPr>
          <p:cNvPr id="281" name="Image" descr="Image"/>
          <p:cNvPicPr>
            <a:picLocks noChangeAspect="1"/>
          </p:cNvPicPr>
          <p:nvPr/>
        </p:nvPicPr>
        <p:blipFill>
          <a:blip r:embed="rId3">
            <a:extLst/>
          </a:blip>
          <a:stretch>
            <a:fillRect/>
          </a:stretch>
        </p:blipFill>
        <p:spPr>
          <a:xfrm>
            <a:off x="-585775" y="4324441"/>
            <a:ext cx="1501750" cy="1501751"/>
          </a:xfrm>
          <a:prstGeom prst="rect">
            <a:avLst/>
          </a:prstGeom>
          <a:ln w="12700">
            <a:miter lim="400000"/>
          </a:ln>
        </p:spPr>
      </p:pic>
      <p:pic>
        <p:nvPicPr>
          <p:cNvPr id="282" name="Image" descr="Image"/>
          <p:cNvPicPr>
            <a:picLocks noChangeAspect="1"/>
          </p:cNvPicPr>
          <p:nvPr/>
        </p:nvPicPr>
        <p:blipFill>
          <a:blip r:embed="rId4">
            <a:extLst/>
          </a:blip>
          <a:stretch>
            <a:fillRect/>
          </a:stretch>
        </p:blipFill>
        <p:spPr>
          <a:xfrm>
            <a:off x="11661630" y="595246"/>
            <a:ext cx="1035340" cy="1035341"/>
          </a:xfrm>
          <a:prstGeom prst="rect">
            <a:avLst/>
          </a:prstGeom>
          <a:ln w="12700">
            <a:miter lim="400000"/>
          </a:ln>
        </p:spPr>
      </p:pic>
      <p:sp>
        <p:nvSpPr>
          <p:cNvPr id="283" name="Slide Number"/>
          <p:cNvSpPr txBox="1">
            <a:spLocks noGrp="1"/>
          </p:cNvSpPr>
          <p:nvPr>
            <p:ph type="sldNum" sz="quarter" idx="2"/>
          </p:nvPr>
        </p:nvSpPr>
        <p:spPr>
          <a:xfrm>
            <a:off x="427641" y="6374204"/>
            <a:ext cx="237343" cy="231141"/>
          </a:xfrm>
          <a:prstGeom prst="rect">
            <a:avLst/>
          </a:prstGeom>
        </p:spPr>
        <p:txBody>
          <a:bodyPr/>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4_Teksts + 1 bilde">
    <p:spTree>
      <p:nvGrpSpPr>
        <p:cNvPr id="1" name=""/>
        <p:cNvGrpSpPr/>
        <p:nvPr/>
      </p:nvGrpSpPr>
      <p:grpSpPr>
        <a:xfrm>
          <a:off x="0" y="0"/>
          <a:ext cx="0" cy="0"/>
          <a:chOff x="0" y="0"/>
          <a:chExt cx="0" cy="0"/>
        </a:xfrm>
      </p:grpSpPr>
      <p:pic>
        <p:nvPicPr>
          <p:cNvPr id="312"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13" name="pasted-image.pdf" descr="pasted-image.pdf"/>
          <p:cNvPicPr>
            <a:picLocks noChangeAspect="1"/>
          </p:cNvPicPr>
          <p:nvPr/>
        </p:nvPicPr>
        <p:blipFill>
          <a:blip r:embed="rId3">
            <a:extLst/>
          </a:blip>
          <a:stretch>
            <a:fillRect/>
          </a:stretch>
        </p:blipFill>
        <p:spPr>
          <a:xfrm>
            <a:off x="9197830" y="-540614"/>
            <a:ext cx="1035342" cy="1035341"/>
          </a:xfrm>
          <a:prstGeom prst="rect">
            <a:avLst/>
          </a:prstGeom>
          <a:ln w="12700">
            <a:miter lim="400000"/>
          </a:ln>
        </p:spPr>
      </p:pic>
      <p:pic>
        <p:nvPicPr>
          <p:cNvPr id="314" name="pasted-image.pdf" descr="pasted-image.pdf"/>
          <p:cNvPicPr>
            <a:picLocks noChangeAspect="1"/>
          </p:cNvPicPr>
          <p:nvPr/>
        </p:nvPicPr>
        <p:blipFill>
          <a:blip r:embed="rId4">
            <a:extLst/>
          </a:blip>
          <a:stretch>
            <a:fillRect/>
          </a:stretch>
        </p:blipFill>
        <p:spPr>
          <a:xfrm>
            <a:off x="11854057" y="5023913"/>
            <a:ext cx="650488" cy="650488"/>
          </a:xfrm>
          <a:prstGeom prst="rect">
            <a:avLst/>
          </a:prstGeom>
          <a:ln w="12700">
            <a:miter lim="400000"/>
          </a:ln>
        </p:spPr>
      </p:pic>
      <p:pic>
        <p:nvPicPr>
          <p:cNvPr id="315" name="Picture 5" descr="Picture 5"/>
          <p:cNvPicPr>
            <a:picLocks noChangeAspect="1"/>
          </p:cNvPicPr>
          <p:nvPr/>
        </p:nvPicPr>
        <p:blipFill>
          <a:blip r:embed="rId5">
            <a:extLst/>
          </a:blip>
          <a:stretch>
            <a:fillRect/>
          </a:stretch>
        </p:blipFill>
        <p:spPr>
          <a:xfrm>
            <a:off x="10457553" y="6265891"/>
            <a:ext cx="1396505" cy="622639"/>
          </a:xfrm>
          <a:prstGeom prst="rect">
            <a:avLst/>
          </a:prstGeom>
          <a:ln w="12700">
            <a:miter lim="400000"/>
          </a:ln>
        </p:spPr>
      </p:pic>
      <p:sp>
        <p:nvSpPr>
          <p:cNvPr id="3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pic>
        <p:nvPicPr>
          <p:cNvPr id="323"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324"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325"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3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and Content copy">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ullapa">
    <p:spTree>
      <p:nvGrpSpPr>
        <p:cNvPr id="1" name=""/>
        <p:cNvGrpSpPr/>
        <p:nvPr/>
      </p:nvGrpSpPr>
      <p:grpSpPr>
        <a:xfrm>
          <a:off x="0" y="0"/>
          <a:ext cx="0" cy="0"/>
          <a:chOff x="0" y="0"/>
          <a:chExt cx="0" cy="0"/>
        </a:xfrm>
      </p:grpSpPr>
      <p:pic>
        <p:nvPicPr>
          <p:cNvPr id="342"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43"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44" name="Skola2030_ppt.jpg" descr="Skola2030_ppt.jpg"/>
          <p:cNvPicPr>
            <a:picLocks noChangeAspect="1"/>
          </p:cNvPicPr>
          <p:nvPr/>
        </p:nvPicPr>
        <p:blipFill>
          <a:blip r:embed="rId4">
            <a:extLst/>
          </a:blip>
          <a:stretch>
            <a:fillRect/>
          </a:stretch>
        </p:blipFill>
        <p:spPr>
          <a:xfrm>
            <a:off x="1903008" y="571500"/>
            <a:ext cx="8385984" cy="4717116"/>
          </a:xfrm>
          <a:prstGeom prst="rect">
            <a:avLst/>
          </a:prstGeom>
          <a:ln w="12700">
            <a:miter lim="400000"/>
          </a:ln>
        </p:spPr>
      </p:pic>
      <p:sp>
        <p:nvSpPr>
          <p:cNvPr id="3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5_Teksts + 1 bilde">
    <p:spTree>
      <p:nvGrpSpPr>
        <p:cNvPr id="1" name=""/>
        <p:cNvGrpSpPr/>
        <p:nvPr/>
      </p:nvGrpSpPr>
      <p:grpSpPr>
        <a:xfrm>
          <a:off x="0" y="0"/>
          <a:ext cx="0" cy="0"/>
          <a:chOff x="0" y="0"/>
          <a:chExt cx="0" cy="0"/>
        </a:xfrm>
      </p:grpSpPr>
      <p:pic>
        <p:nvPicPr>
          <p:cNvPr id="362"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63" name="Picture 6" descr="Picture 6"/>
          <p:cNvPicPr>
            <a:picLocks noChangeAspect="1"/>
          </p:cNvPicPr>
          <p:nvPr/>
        </p:nvPicPr>
        <p:blipFill>
          <a:blip r:embed="rId3">
            <a:extLst/>
          </a:blip>
          <a:stretch>
            <a:fillRect/>
          </a:stretch>
        </p:blipFill>
        <p:spPr>
          <a:xfrm>
            <a:off x="4624896" y="-7551"/>
            <a:ext cx="2942208" cy="2875942"/>
          </a:xfrm>
          <a:prstGeom prst="rect">
            <a:avLst/>
          </a:prstGeom>
          <a:ln w="12700">
            <a:miter lim="400000"/>
          </a:ln>
        </p:spPr>
      </p:pic>
      <p:sp>
        <p:nvSpPr>
          <p:cNvPr id="3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3_Title and Content copy">
    <p:spTree>
      <p:nvGrpSpPr>
        <p:cNvPr id="1" name=""/>
        <p:cNvGrpSpPr/>
        <p:nvPr/>
      </p:nvGrpSpPr>
      <p:grpSpPr>
        <a:xfrm>
          <a:off x="0" y="0"/>
          <a:ext cx="0" cy="0"/>
          <a:chOff x="0" y="0"/>
          <a:chExt cx="0" cy="0"/>
        </a:xfrm>
      </p:grpSpPr>
      <p:sp>
        <p:nvSpPr>
          <p:cNvPr id="14" name="Title Text"/>
          <p:cNvSpPr txBox="1">
            <a:spLocks noGrp="1"/>
          </p:cNvSpPr>
          <p:nvPr>
            <p:ph type="title"/>
          </p:nvPr>
        </p:nvSpPr>
        <p:spPr>
          <a:prstGeom prst="rect">
            <a:avLst/>
          </a:prstGeom>
        </p:spPr>
        <p:txBody>
          <a:body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6232206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itle and Content copy">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7354672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_Title and Content copy">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90742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47"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48"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49"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071751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Nodaļas nosaukums 01 copy 1">
    <p:bg>
      <p:bgPr>
        <a:solidFill>
          <a:srgbClr val="FFFFFF">
            <a:alpha val="90000"/>
          </a:srgbClr>
        </a:solidFill>
        <a:effectLst/>
      </p:bgPr>
    </p:bg>
    <p:spTree>
      <p:nvGrpSpPr>
        <p:cNvPr id="1" name=""/>
        <p:cNvGrpSpPr/>
        <p:nvPr/>
      </p:nvGrpSpPr>
      <p:grpSpPr>
        <a:xfrm>
          <a:off x="0" y="0"/>
          <a:ext cx="0" cy="0"/>
          <a:chOff x="0" y="0"/>
          <a:chExt cx="0" cy="0"/>
        </a:xfrm>
      </p:grpSpPr>
      <p:sp>
        <p:nvSpPr>
          <p:cNvPr id="57"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58"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sp>
        <p:nvSpPr>
          <p:cNvPr id="59" name="TextBox 6"/>
          <p:cNvSpPr txBox="1"/>
          <p:nvPr/>
        </p:nvSpPr>
        <p:spPr>
          <a:xfrm>
            <a:off x="577893" y="6238875"/>
            <a:ext cx="7635086" cy="3531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000" b="1">
                <a:solidFill>
                  <a:srgbClr val="FFFFFF">
                    <a:alpha val="90000"/>
                  </a:srgbClr>
                </a:solidFill>
                <a:latin typeface="Arial"/>
                <a:ea typeface="Arial"/>
                <a:cs typeface="Arial"/>
                <a:sym typeface="Arial"/>
              </a:defRPr>
            </a:pPr>
            <a:r>
              <a:t>Pasākuma nosaukums</a:t>
            </a:r>
            <a:endParaRPr>
              <a:solidFill>
                <a:srgbClr val="609443"/>
              </a:solidFill>
            </a:endParaRPr>
          </a:p>
          <a:p>
            <a:pPr>
              <a:defRPr sz="1000" b="1">
                <a:solidFill>
                  <a:srgbClr val="FFFFFF">
                    <a:alpha val="90000"/>
                  </a:srgbClr>
                </a:solidFill>
                <a:latin typeface="Arial"/>
                <a:ea typeface="Arial"/>
                <a:cs typeface="Arial"/>
                <a:sym typeface="Arial"/>
              </a:defRPr>
            </a:pPr>
            <a:r>
              <a:t>Skola 2030, 11/11/2017</a:t>
            </a:r>
          </a:p>
        </p:txBody>
      </p:sp>
      <p:pic>
        <p:nvPicPr>
          <p:cNvPr id="60"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11871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Noslēgums kontakti">
    <p:spTree>
      <p:nvGrpSpPr>
        <p:cNvPr id="1" name=""/>
        <p:cNvGrpSpPr/>
        <p:nvPr/>
      </p:nvGrpSpPr>
      <p:grpSpPr>
        <a:xfrm>
          <a:off x="0" y="0"/>
          <a:ext cx="0" cy="0"/>
          <a:chOff x="0" y="0"/>
          <a:chExt cx="0" cy="0"/>
        </a:xfrm>
      </p:grpSpPr>
      <p:sp>
        <p:nvSpPr>
          <p:cNvPr id="88" name="Rectangle 5"/>
          <p:cNvSpPr/>
          <p:nvPr/>
        </p:nvSpPr>
        <p:spPr>
          <a:xfrm>
            <a:off x="0" y="-4233"/>
            <a:ext cx="12192000" cy="526667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pic>
        <p:nvPicPr>
          <p:cNvPr id="89"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90" name="Title Text"/>
          <p:cNvSpPr txBox="1">
            <a:spLocks noGrp="1"/>
          </p:cNvSpPr>
          <p:nvPr>
            <p:ph type="title"/>
          </p:nvPr>
        </p:nvSpPr>
        <p:spPr>
          <a:xfrm>
            <a:off x="780449" y="1948876"/>
            <a:ext cx="10515601" cy="2307439"/>
          </a:xfrm>
          <a:prstGeom prst="rect">
            <a:avLst/>
          </a:prstGeom>
        </p:spPr>
        <p:txBody>
          <a:bodyPr/>
          <a:lstStyle>
            <a:lvl1pPr>
              <a:lnSpc>
                <a:spcPct val="100000"/>
              </a:lnSpc>
              <a:defRPr>
                <a:solidFill>
                  <a:srgbClr val="FFFFFF"/>
                </a:solidFill>
              </a:defRPr>
            </a:lvl1pPr>
          </a:lstStyle>
          <a:p>
            <a:r>
              <a:t>Title Text</a:t>
            </a:r>
          </a:p>
        </p:txBody>
      </p:sp>
      <p:pic>
        <p:nvPicPr>
          <p:cNvPr id="91" name="Picture 8" descr="Picture 8"/>
          <p:cNvPicPr>
            <a:picLocks noChangeAspect="1"/>
          </p:cNvPicPr>
          <p:nvPr/>
        </p:nvPicPr>
        <p:blipFill>
          <a:blip r:embed="rId3">
            <a:extLst/>
          </a:blip>
          <a:stretch>
            <a:fillRect/>
          </a:stretch>
        </p:blipFill>
        <p:spPr>
          <a:xfrm>
            <a:off x="10457553" y="6244725"/>
            <a:ext cx="1396505" cy="622639"/>
          </a:xfrm>
          <a:prstGeom prst="rect">
            <a:avLst/>
          </a:prstGeom>
          <a:ln w="12700">
            <a:miter lim="400000"/>
          </a:ln>
        </p:spPr>
      </p:pic>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0912178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Nodaļas nosaukums 02 copy 1">
    <p:spTree>
      <p:nvGrpSpPr>
        <p:cNvPr id="1" name=""/>
        <p:cNvGrpSpPr/>
        <p:nvPr/>
      </p:nvGrpSpPr>
      <p:grpSpPr>
        <a:xfrm>
          <a:off x="0" y="0"/>
          <a:ext cx="0" cy="0"/>
          <a:chOff x="0" y="0"/>
          <a:chExt cx="0" cy="0"/>
        </a:xfrm>
      </p:grpSpPr>
      <p:sp>
        <p:nvSpPr>
          <p:cNvPr id="109" name="Rectangle 5"/>
          <p:cNvSpPr/>
          <p:nvPr/>
        </p:nvSpPr>
        <p:spPr>
          <a:xfrm>
            <a:off x="-1" y="-1"/>
            <a:ext cx="12192001" cy="6858001"/>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sp>
        <p:nvSpPr>
          <p:cNvPr id="110" name="Title Text"/>
          <p:cNvSpPr txBox="1">
            <a:spLocks noGrp="1"/>
          </p:cNvSpPr>
          <p:nvPr>
            <p:ph type="title"/>
          </p:nvPr>
        </p:nvSpPr>
        <p:spPr>
          <a:xfrm>
            <a:off x="1766046" y="1877223"/>
            <a:ext cx="8659908" cy="3103554"/>
          </a:xfrm>
          <a:prstGeom prst="rect">
            <a:avLst/>
          </a:prstGeom>
        </p:spPr>
        <p:txBody>
          <a:bodyPr/>
          <a:lstStyle>
            <a:lvl1pPr>
              <a:lnSpc>
                <a:spcPct val="100000"/>
              </a:lnSpc>
              <a:defRPr>
                <a:solidFill>
                  <a:srgbClr val="FFFFFF"/>
                </a:solidFill>
              </a:defRPr>
            </a:lvl1pPr>
          </a:lstStyle>
          <a:p>
            <a:r>
              <a:t>Title Text</a:t>
            </a:r>
          </a:p>
        </p:txBody>
      </p:sp>
      <p:sp>
        <p:nvSpPr>
          <p:cNvPr id="111" name="TextBox 6"/>
          <p:cNvSpPr txBox="1"/>
          <p:nvPr/>
        </p:nvSpPr>
        <p:spPr>
          <a:xfrm>
            <a:off x="577893" y="6238875"/>
            <a:ext cx="7635086" cy="3531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000" b="1">
                <a:solidFill>
                  <a:srgbClr val="FFFFFF">
                    <a:alpha val="90000"/>
                  </a:srgbClr>
                </a:solidFill>
                <a:latin typeface="Arial"/>
                <a:ea typeface="Arial"/>
                <a:cs typeface="Arial"/>
                <a:sym typeface="Arial"/>
              </a:defRPr>
            </a:pPr>
            <a:r>
              <a:t>Pasākuma nosaukums</a:t>
            </a:r>
            <a:endParaRPr>
              <a:solidFill>
                <a:srgbClr val="609443"/>
              </a:solidFill>
            </a:endParaRPr>
          </a:p>
          <a:p>
            <a:pPr>
              <a:defRPr sz="1000" b="1">
                <a:solidFill>
                  <a:srgbClr val="FFFFFF">
                    <a:alpha val="90000"/>
                  </a:srgbClr>
                </a:solidFill>
                <a:latin typeface="Arial"/>
                <a:ea typeface="Arial"/>
                <a:cs typeface="Arial"/>
                <a:sym typeface="Arial"/>
              </a:defRPr>
            </a:pPr>
            <a:r>
              <a:t>Skola 2030, 11/11/2017</a:t>
            </a:r>
          </a:p>
        </p:txBody>
      </p:sp>
      <p:pic>
        <p:nvPicPr>
          <p:cNvPr id="112"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565007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3_Noslēgums kontakti">
    <p:spTree>
      <p:nvGrpSpPr>
        <p:cNvPr id="1" name=""/>
        <p:cNvGrpSpPr/>
        <p:nvPr/>
      </p:nvGrpSpPr>
      <p:grpSpPr>
        <a:xfrm>
          <a:off x="0" y="0"/>
          <a:ext cx="0" cy="0"/>
          <a:chOff x="0" y="0"/>
          <a:chExt cx="0" cy="0"/>
        </a:xfrm>
      </p:grpSpPr>
      <p:sp>
        <p:nvSpPr>
          <p:cNvPr id="130" name="Rectangle 5"/>
          <p:cNvSpPr/>
          <p:nvPr/>
        </p:nvSpPr>
        <p:spPr>
          <a:xfrm>
            <a:off x="-1" y="-1"/>
            <a:ext cx="12192001" cy="5240703"/>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pic>
        <p:nvPicPr>
          <p:cNvPr id="131"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32" name="Title Text"/>
          <p:cNvSpPr txBox="1">
            <a:spLocks noGrp="1"/>
          </p:cNvSpPr>
          <p:nvPr>
            <p:ph type="title"/>
          </p:nvPr>
        </p:nvSpPr>
        <p:spPr>
          <a:xfrm>
            <a:off x="838200" y="1466632"/>
            <a:ext cx="10515600" cy="2307438"/>
          </a:xfrm>
          <a:prstGeom prst="rect">
            <a:avLst/>
          </a:prstGeom>
        </p:spPr>
        <p:txBody>
          <a:bodyPr/>
          <a:lstStyle>
            <a:lvl1pPr>
              <a:lnSpc>
                <a:spcPct val="100000"/>
              </a:lnSpc>
              <a:defRPr>
                <a:solidFill>
                  <a:srgbClr val="FFFFFF"/>
                </a:solidFill>
              </a:defRPr>
            </a:lvl1pPr>
          </a:lstStyle>
          <a:p>
            <a:r>
              <a:t>Title Text</a:t>
            </a:r>
          </a:p>
        </p:txBody>
      </p:sp>
      <p:pic>
        <p:nvPicPr>
          <p:cNvPr id="133" name="Picture 5" descr="Picture 5"/>
          <p:cNvPicPr>
            <a:picLocks noChangeAspect="1"/>
          </p:cNvPicPr>
          <p:nvPr/>
        </p:nvPicPr>
        <p:blipFill>
          <a:blip r:embed="rId3">
            <a:extLst/>
          </a:blip>
          <a:stretch>
            <a:fillRect/>
          </a:stretch>
        </p:blipFill>
        <p:spPr>
          <a:xfrm>
            <a:off x="10457553" y="6265891"/>
            <a:ext cx="1396505" cy="622639"/>
          </a:xfrm>
          <a:prstGeom prst="rect">
            <a:avLst/>
          </a:prstGeom>
          <a:ln w="12700">
            <a:miter lim="400000"/>
          </a:ln>
        </p:spPr>
      </p:pic>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28783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copy">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Nodaļas nosaukums 02 copy 5">
    <p:bg>
      <p:bgPr>
        <a:solidFill>
          <a:srgbClr val="FFFFFF">
            <a:alpha val="90000"/>
          </a:srgbClr>
        </a:solidFill>
        <a:effectLst/>
      </p:bgPr>
    </p:bg>
    <p:spTree>
      <p:nvGrpSpPr>
        <p:cNvPr id="1" name=""/>
        <p:cNvGrpSpPr/>
        <p:nvPr/>
      </p:nvGrpSpPr>
      <p:grpSpPr>
        <a:xfrm>
          <a:off x="0" y="0"/>
          <a:ext cx="0" cy="0"/>
          <a:chOff x="0" y="0"/>
          <a:chExt cx="0" cy="0"/>
        </a:xfrm>
      </p:grpSpPr>
      <p:sp>
        <p:nvSpPr>
          <p:cNvPr id="152" name="Rectangle 5"/>
          <p:cNvSpPr/>
          <p:nvPr/>
        </p:nvSpPr>
        <p:spPr>
          <a:xfrm>
            <a:off x="0" y="0"/>
            <a:ext cx="12192000" cy="6858000"/>
          </a:xfrm>
          <a:prstGeom prst="rect">
            <a:avLst/>
          </a:prstGeom>
          <a:solidFill>
            <a:srgbClr val="4CA89F"/>
          </a:solidFill>
          <a:ln w="12700">
            <a:miter lim="400000"/>
          </a:ln>
        </p:spPr>
        <p:txBody>
          <a:bodyPr lIns="45719" rIns="45719" anchor="ctr"/>
          <a:lstStyle/>
          <a:p>
            <a:pPr>
              <a:lnSpc>
                <a:spcPct val="110000"/>
              </a:lnSpc>
              <a:defRPr sz="4000">
                <a:solidFill>
                  <a:srgbClr val="68478D"/>
                </a:solidFill>
                <a:latin typeface="Renogare"/>
                <a:ea typeface="Renogare"/>
                <a:cs typeface="Renogare"/>
                <a:sym typeface="Renogare"/>
              </a:defRPr>
            </a:pPr>
            <a:endParaRPr/>
          </a:p>
        </p:txBody>
      </p:sp>
      <p:pic>
        <p:nvPicPr>
          <p:cNvPr id="153" name="Image" descr="Image"/>
          <p:cNvPicPr>
            <a:picLocks noChangeAspect="1"/>
          </p:cNvPicPr>
          <p:nvPr/>
        </p:nvPicPr>
        <p:blipFill>
          <a:blip r:embed="rId2">
            <a:extLst/>
          </a:blip>
          <a:stretch>
            <a:fillRect/>
          </a:stretch>
        </p:blipFill>
        <p:spPr>
          <a:xfrm>
            <a:off x="10457554" y="6238875"/>
            <a:ext cx="1411492" cy="628650"/>
          </a:xfrm>
          <a:prstGeom prst="rect">
            <a:avLst/>
          </a:prstGeom>
          <a:ln w="12700">
            <a:miter lim="400000"/>
          </a:ln>
        </p:spPr>
      </p:pic>
      <p:sp>
        <p:nvSpPr>
          <p:cNvPr id="154" name="Slide Number"/>
          <p:cNvSpPr txBox="1">
            <a:spLocks noGrp="1"/>
          </p:cNvSpPr>
          <p:nvPr>
            <p:ph type="sldNum" sz="quarter" idx="2"/>
          </p:nvPr>
        </p:nvSpPr>
        <p:spPr>
          <a:xfrm>
            <a:off x="427641" y="6374204"/>
            <a:ext cx="237343" cy="231141"/>
          </a:xfrm>
          <a:prstGeom prst="rect">
            <a:avLst/>
          </a:prstGeom>
        </p:spPr>
        <p:txBody>
          <a:bodyPr/>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257507109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3_Noslēgums kontakti copy">
    <p:spTree>
      <p:nvGrpSpPr>
        <p:cNvPr id="1" name=""/>
        <p:cNvGrpSpPr/>
        <p:nvPr/>
      </p:nvGrpSpPr>
      <p:grpSpPr>
        <a:xfrm>
          <a:off x="0" y="0"/>
          <a:ext cx="0" cy="0"/>
          <a:chOff x="0" y="0"/>
          <a:chExt cx="0" cy="0"/>
        </a:xfrm>
      </p:grpSpPr>
      <p:pic>
        <p:nvPicPr>
          <p:cNvPr id="170"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71" name="Title Text"/>
          <p:cNvSpPr txBox="1">
            <a:spLocks noGrp="1"/>
          </p:cNvSpPr>
          <p:nvPr>
            <p:ph type="title"/>
          </p:nvPr>
        </p:nvSpPr>
        <p:spPr>
          <a:xfrm>
            <a:off x="838200" y="1466632"/>
            <a:ext cx="10515600" cy="2307438"/>
          </a:xfrm>
          <a:prstGeom prst="rect">
            <a:avLst/>
          </a:prstGeom>
        </p:spPr>
        <p:txBody>
          <a:bodyPr/>
          <a:lstStyle>
            <a:lvl1pPr algn="l">
              <a:defRPr sz="4000" b="0">
                <a:latin typeface="Renogare"/>
                <a:ea typeface="Renogare"/>
                <a:cs typeface="Renogare"/>
                <a:sym typeface="Renogare"/>
              </a:defRPr>
            </a:lvl1pPr>
          </a:lstStyle>
          <a:p>
            <a:r>
              <a:t>Title Text</a:t>
            </a:r>
          </a:p>
        </p:txBody>
      </p:sp>
      <p:sp>
        <p:nvSpPr>
          <p:cNvPr id="172" name="Rectangle 5"/>
          <p:cNvSpPr/>
          <p:nvPr/>
        </p:nvSpPr>
        <p:spPr>
          <a:xfrm>
            <a:off x="0" y="-16934"/>
            <a:ext cx="12192001" cy="5274569"/>
          </a:xfrm>
          <a:prstGeom prst="rect">
            <a:avLst/>
          </a:prstGeom>
          <a:solidFill>
            <a:srgbClr val="4CA89F"/>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0188771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eksts 2 slejas">
    <p:spTree>
      <p:nvGrpSpPr>
        <p:cNvPr id="1" name=""/>
        <p:cNvGrpSpPr/>
        <p:nvPr/>
      </p:nvGrpSpPr>
      <p:grpSpPr>
        <a:xfrm>
          <a:off x="0" y="0"/>
          <a:ext cx="0" cy="0"/>
          <a:chOff x="0" y="0"/>
          <a:chExt cx="0" cy="0"/>
        </a:xfrm>
      </p:grpSpPr>
      <p:pic>
        <p:nvPicPr>
          <p:cNvPr id="228" name="Image" descr="Image"/>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229" name="Image" descr="Image"/>
          <p:cNvPicPr>
            <a:picLocks noChangeAspect="1"/>
          </p:cNvPicPr>
          <p:nvPr/>
        </p:nvPicPr>
        <p:blipFill>
          <a:blip r:embed="rId3">
            <a:extLst/>
          </a:blip>
          <a:stretch>
            <a:fillRect/>
          </a:stretch>
        </p:blipFill>
        <p:spPr>
          <a:xfrm>
            <a:off x="11854057" y="1384542"/>
            <a:ext cx="650487" cy="650488"/>
          </a:xfrm>
          <a:prstGeom prst="rect">
            <a:avLst/>
          </a:prstGeom>
          <a:ln w="12700">
            <a:miter lim="400000"/>
          </a:ln>
        </p:spPr>
      </p:pic>
      <p:pic>
        <p:nvPicPr>
          <p:cNvPr id="230" name="Image" descr="Image"/>
          <p:cNvPicPr>
            <a:picLocks noChangeAspect="1"/>
          </p:cNvPicPr>
          <p:nvPr/>
        </p:nvPicPr>
        <p:blipFill>
          <a:blip r:embed="rId4">
            <a:extLst/>
          </a:blip>
          <a:stretch>
            <a:fillRect/>
          </a:stretch>
        </p:blipFill>
        <p:spPr>
          <a:xfrm>
            <a:off x="-7733952" y="5359530"/>
            <a:ext cx="9676704" cy="803111"/>
          </a:xfrm>
          <a:prstGeom prst="rect">
            <a:avLst/>
          </a:prstGeom>
          <a:ln w="12700">
            <a:miter lim="400000"/>
          </a:ln>
        </p:spPr>
      </p:pic>
      <p:pic>
        <p:nvPicPr>
          <p:cNvPr id="231" name="Picture 5" descr="Picture 5"/>
          <p:cNvPicPr>
            <a:picLocks noChangeAspect="1"/>
          </p:cNvPicPr>
          <p:nvPr/>
        </p:nvPicPr>
        <p:blipFill>
          <a:blip r:embed="rId5">
            <a:extLst/>
          </a:blip>
          <a:stretch>
            <a:fillRect/>
          </a:stretch>
        </p:blipFill>
        <p:spPr>
          <a:xfrm>
            <a:off x="10457553" y="6265891"/>
            <a:ext cx="1396505" cy="622639"/>
          </a:xfrm>
          <a:prstGeom prst="rect">
            <a:avLst/>
          </a:prstGeom>
          <a:ln w="12700">
            <a:miter lim="400000"/>
          </a:ln>
        </p:spPr>
      </p:pic>
      <p:sp>
        <p:nvSpPr>
          <p:cNvPr id="232" name="Title Text"/>
          <p:cNvSpPr txBox="1">
            <a:spLocks noGrp="1"/>
          </p:cNvSpPr>
          <p:nvPr>
            <p:ph type="title"/>
          </p:nvPr>
        </p:nvSpPr>
        <p:spPr>
          <a:xfrm>
            <a:off x="838200" y="1072881"/>
            <a:ext cx="9829800" cy="1273809"/>
          </a:xfrm>
          <a:prstGeom prst="rect">
            <a:avLst/>
          </a:prstGeom>
        </p:spPr>
        <p:txBody>
          <a:bodyPr lIns="45718" tIns="45718" rIns="45718" bIns="45718" anchor="t"/>
          <a:lstStyle>
            <a:lvl1pPr algn="l">
              <a:lnSpc>
                <a:spcPct val="90000"/>
              </a:lnSpc>
              <a:defRPr sz="4400"/>
            </a:lvl1pPr>
          </a:lstStyle>
          <a:p>
            <a:r>
              <a:t>Title Text</a:t>
            </a:r>
          </a:p>
        </p:txBody>
      </p:sp>
      <p:sp>
        <p:nvSpPr>
          <p:cNvPr id="233" name="Body Level One…"/>
          <p:cNvSpPr txBox="1">
            <a:spLocks noGrp="1"/>
          </p:cNvSpPr>
          <p:nvPr>
            <p:ph type="body" sz="half" idx="1"/>
          </p:nvPr>
        </p:nvSpPr>
        <p:spPr>
          <a:xfrm>
            <a:off x="939800" y="2045555"/>
            <a:ext cx="4729120" cy="3876378"/>
          </a:xfrm>
          <a:prstGeom prst="rect">
            <a:avLst/>
          </a:prstGeom>
        </p:spPr>
        <p:txBody>
          <a:bodyPr lIns="45718" tIns="45718" rIns="45718" bIns="45718"/>
          <a:lstStyle>
            <a:lvl1pPr marL="228600" indent="-228600">
              <a:buFontTx/>
              <a:defRPr sz="1800">
                <a:solidFill>
                  <a:srgbClr val="68478D"/>
                </a:solidFill>
              </a:defRPr>
            </a:lvl1pPr>
            <a:lvl2pPr marL="628650" indent="-171450">
              <a:buFontTx/>
              <a:defRPr sz="1800">
                <a:solidFill>
                  <a:srgbClr val="68478D"/>
                </a:solidFill>
              </a:defRPr>
            </a:lvl2pPr>
            <a:lvl3pPr marL="1120139" indent="-205739">
              <a:buFontTx/>
              <a:defRPr sz="1800">
                <a:solidFill>
                  <a:srgbClr val="68478D"/>
                </a:solidFill>
              </a:defRPr>
            </a:lvl3pPr>
            <a:lvl4pPr marL="1600200" indent="-228600">
              <a:buFontTx/>
              <a:defRPr sz="1800">
                <a:solidFill>
                  <a:srgbClr val="68478D"/>
                </a:solidFill>
              </a:defRPr>
            </a:lvl4pPr>
            <a:lvl5pPr marL="2057400" indent="-228600">
              <a:buFontTx/>
              <a:defRPr sz="18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432109" y="6361505"/>
            <a:ext cx="232876" cy="256539"/>
          </a:xfrm>
          <a:prstGeom prst="rect">
            <a:avLst/>
          </a:prstGeom>
        </p:spPr>
        <p:txBody>
          <a:bodyPr lIns="45718" tIns="45718" rIns="45718" bIns="45718"/>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333885765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eksts + 3 bildes">
    <p:spTree>
      <p:nvGrpSpPr>
        <p:cNvPr id="1" name=""/>
        <p:cNvGrpSpPr/>
        <p:nvPr/>
      </p:nvGrpSpPr>
      <p:grpSpPr>
        <a:xfrm>
          <a:off x="0" y="0"/>
          <a:ext cx="0" cy="0"/>
          <a:chOff x="0" y="0"/>
          <a:chExt cx="0" cy="0"/>
        </a:xfrm>
      </p:grpSpPr>
      <p:sp>
        <p:nvSpPr>
          <p:cNvPr id="241" name="Picture Placeholder 6"/>
          <p:cNvSpPr>
            <a:spLocks noGrp="1"/>
          </p:cNvSpPr>
          <p:nvPr>
            <p:ph type="pic" sz="quarter" idx="13"/>
          </p:nvPr>
        </p:nvSpPr>
        <p:spPr>
          <a:xfrm>
            <a:off x="0" y="0"/>
            <a:ext cx="4238286" cy="2743201"/>
          </a:xfrm>
          <a:prstGeom prst="rect">
            <a:avLst/>
          </a:prstGeom>
        </p:spPr>
        <p:txBody>
          <a:bodyPr lIns="91439" tIns="45719" rIns="91439" bIns="45719">
            <a:noAutofit/>
          </a:bodyPr>
          <a:lstStyle/>
          <a:p>
            <a:endParaRPr/>
          </a:p>
        </p:txBody>
      </p:sp>
      <p:sp>
        <p:nvSpPr>
          <p:cNvPr id="242" name="Picture Placeholder 6"/>
          <p:cNvSpPr>
            <a:spLocks noGrp="1"/>
          </p:cNvSpPr>
          <p:nvPr>
            <p:ph type="pic" sz="quarter" idx="14"/>
          </p:nvPr>
        </p:nvSpPr>
        <p:spPr>
          <a:xfrm>
            <a:off x="4238285" y="0"/>
            <a:ext cx="3715432" cy="2743201"/>
          </a:xfrm>
          <a:prstGeom prst="rect">
            <a:avLst/>
          </a:prstGeom>
        </p:spPr>
        <p:txBody>
          <a:bodyPr lIns="91439" tIns="45719" rIns="91439" bIns="45719">
            <a:noAutofit/>
          </a:bodyPr>
          <a:lstStyle/>
          <a:p>
            <a:endParaRPr/>
          </a:p>
        </p:txBody>
      </p:sp>
      <p:sp>
        <p:nvSpPr>
          <p:cNvPr id="243" name="Picture Placeholder 6"/>
          <p:cNvSpPr>
            <a:spLocks noGrp="1"/>
          </p:cNvSpPr>
          <p:nvPr>
            <p:ph type="pic" sz="quarter" idx="15"/>
          </p:nvPr>
        </p:nvSpPr>
        <p:spPr>
          <a:xfrm>
            <a:off x="7953712" y="1"/>
            <a:ext cx="4238288" cy="2743201"/>
          </a:xfrm>
          <a:prstGeom prst="rect">
            <a:avLst/>
          </a:prstGeom>
        </p:spPr>
        <p:txBody>
          <a:bodyPr lIns="91439" tIns="45719" rIns="91439" bIns="45719">
            <a:noAutofit/>
          </a:bodyPr>
          <a:lstStyle/>
          <a:p>
            <a:endParaRPr/>
          </a:p>
        </p:txBody>
      </p:sp>
      <p:sp>
        <p:nvSpPr>
          <p:cNvPr id="244" name="Title Text"/>
          <p:cNvSpPr txBox="1">
            <a:spLocks noGrp="1"/>
          </p:cNvSpPr>
          <p:nvPr>
            <p:ph type="title"/>
          </p:nvPr>
        </p:nvSpPr>
        <p:spPr>
          <a:xfrm>
            <a:off x="838200" y="3088844"/>
            <a:ext cx="9665262" cy="827703"/>
          </a:xfrm>
          <a:prstGeom prst="rect">
            <a:avLst/>
          </a:prstGeom>
        </p:spPr>
        <p:txBody>
          <a:bodyPr anchor="t"/>
          <a:lstStyle>
            <a:lvl1pPr algn="l">
              <a:lnSpc>
                <a:spcPct val="90000"/>
              </a:lnSpc>
              <a:defRPr sz="4400"/>
            </a:lvl1pPr>
          </a:lstStyle>
          <a:p>
            <a:r>
              <a:t>Title Text</a:t>
            </a:r>
          </a:p>
        </p:txBody>
      </p:sp>
      <p:pic>
        <p:nvPicPr>
          <p:cNvPr id="245" name="Picture 9" descr="Picture 9"/>
          <p:cNvPicPr>
            <a:picLocks noChangeAspect="1"/>
          </p:cNvPicPr>
          <p:nvPr/>
        </p:nvPicPr>
        <p:blipFill>
          <a:blip r:embed="rId2">
            <a:extLst/>
          </a:blip>
          <a:stretch>
            <a:fillRect/>
          </a:stretch>
        </p:blipFill>
        <p:spPr>
          <a:xfrm>
            <a:off x="10457553" y="6244725"/>
            <a:ext cx="1396505" cy="622639"/>
          </a:xfrm>
          <a:prstGeom prst="rect">
            <a:avLst/>
          </a:prstGeom>
          <a:ln w="12700">
            <a:miter lim="400000"/>
          </a:ln>
        </p:spPr>
      </p:pic>
      <p:sp>
        <p:nvSpPr>
          <p:cNvPr id="2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9684082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and Content copy">
    <p:spTree>
      <p:nvGrpSpPr>
        <p:cNvPr id="1" name=""/>
        <p:cNvGrpSpPr/>
        <p:nvPr/>
      </p:nvGrpSpPr>
      <p:grpSpPr>
        <a:xfrm>
          <a:off x="0" y="0"/>
          <a:ext cx="0" cy="0"/>
          <a:chOff x="0" y="0"/>
          <a:chExt cx="0" cy="0"/>
        </a:xfrm>
      </p:grpSpPr>
      <p:pic>
        <p:nvPicPr>
          <p:cNvPr id="253" name="Image" descr="Image"/>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254" name="Image" descr="Image"/>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sp>
        <p:nvSpPr>
          <p:cNvPr id="255" name="Title Text"/>
          <p:cNvSpPr txBox="1">
            <a:spLocks noGrp="1"/>
          </p:cNvSpPr>
          <p:nvPr>
            <p:ph type="title"/>
          </p:nvPr>
        </p:nvSpPr>
        <p:spPr>
          <a:xfrm>
            <a:off x="838200" y="785910"/>
            <a:ext cx="10515600" cy="1277892"/>
          </a:xfrm>
          <a:prstGeom prst="rect">
            <a:avLst/>
          </a:prstGeom>
        </p:spPr>
        <p:txBody>
          <a:bodyPr lIns="45718" tIns="45718" rIns="45718" bIns="45718"/>
          <a:lstStyle>
            <a:lvl1pPr algn="l">
              <a:lnSpc>
                <a:spcPct val="90000"/>
              </a:lnSpc>
              <a:defRPr sz="4400"/>
            </a:lvl1pPr>
          </a:lstStyle>
          <a:p>
            <a:r>
              <a:t>Title Text</a:t>
            </a:r>
          </a:p>
        </p:txBody>
      </p:sp>
      <p:pic>
        <p:nvPicPr>
          <p:cNvPr id="256" name="Picture 5" descr="Picture 5"/>
          <p:cNvPicPr>
            <a:picLocks noChangeAspect="1"/>
          </p:cNvPicPr>
          <p:nvPr/>
        </p:nvPicPr>
        <p:blipFill>
          <a:blip r:embed="rId4">
            <a:extLst/>
          </a:blip>
          <a:stretch>
            <a:fillRect/>
          </a:stretch>
        </p:blipFill>
        <p:spPr>
          <a:xfrm>
            <a:off x="10457553" y="6265891"/>
            <a:ext cx="1396505" cy="622639"/>
          </a:xfrm>
          <a:prstGeom prst="rect">
            <a:avLst/>
          </a:prstGeom>
          <a:ln w="12700">
            <a:miter lim="400000"/>
          </a:ln>
        </p:spPr>
      </p:pic>
      <p:sp>
        <p:nvSpPr>
          <p:cNvPr id="257" name="Body Level One…"/>
          <p:cNvSpPr txBox="1">
            <a:spLocks noGrp="1"/>
          </p:cNvSpPr>
          <p:nvPr>
            <p:ph type="body" idx="1"/>
          </p:nvPr>
        </p:nvSpPr>
        <p:spPr>
          <a:xfrm>
            <a:off x="838200" y="1972088"/>
            <a:ext cx="10515600" cy="4194852"/>
          </a:xfrm>
          <a:prstGeom prst="rect">
            <a:avLst/>
          </a:prstGeom>
        </p:spPr>
        <p:txBody>
          <a:bodyPr lIns="45718" tIns="45718" rIns="45718" bIns="45718"/>
          <a:lstStyle>
            <a:lvl1pPr marL="179613" indent="-179613">
              <a:defRPr sz="2200">
                <a:solidFill>
                  <a:srgbClr val="68478D"/>
                </a:solidFill>
              </a:defRPr>
            </a:lvl1pPr>
            <a:lvl2pPr marL="666750" indent="-209550">
              <a:defRPr sz="2200">
                <a:solidFill>
                  <a:srgbClr val="68478D"/>
                </a:solidFill>
              </a:defRPr>
            </a:lvl2pPr>
            <a:lvl3pPr marL="1165858" indent="-251458">
              <a:defRPr sz="2200">
                <a:solidFill>
                  <a:srgbClr val="68478D"/>
                </a:solidFill>
              </a:defRPr>
            </a:lvl3pPr>
            <a:lvl4pPr marL="1651000" indent="-279400">
              <a:defRPr sz="2200">
                <a:solidFill>
                  <a:srgbClr val="68478D"/>
                </a:solidFill>
              </a:defRPr>
            </a:lvl4pPr>
            <a:lvl5pPr marL="2108200" indent="-279400">
              <a:defRPr sz="22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58" name="Slide Number"/>
          <p:cNvSpPr txBox="1">
            <a:spLocks noGrp="1"/>
          </p:cNvSpPr>
          <p:nvPr>
            <p:ph type="sldNum" sz="quarter" idx="2"/>
          </p:nvPr>
        </p:nvSpPr>
        <p:spPr>
          <a:xfrm>
            <a:off x="432109" y="6361505"/>
            <a:ext cx="232876" cy="256539"/>
          </a:xfrm>
          <a:prstGeom prst="rect">
            <a:avLst/>
          </a:prstGeom>
        </p:spPr>
        <p:txBody>
          <a:bodyPr lIns="45718" tIns="45718" rIns="45718" bIns="45718"/>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151795049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265"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266"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267"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268" name="Title Text"/>
          <p:cNvSpPr txBox="1">
            <a:spLocks noGrp="1"/>
          </p:cNvSpPr>
          <p:nvPr>
            <p:ph type="title"/>
          </p:nvPr>
        </p:nvSpPr>
        <p:spPr>
          <a:xfrm>
            <a:off x="741560" y="852276"/>
            <a:ext cx="10972441" cy="1145161"/>
          </a:xfrm>
          <a:prstGeom prst="rect">
            <a:avLst/>
          </a:prstGeom>
        </p:spPr>
        <p:txBody>
          <a:bodyPr lIns="0" tIns="0" rIns="0" bIns="0"/>
          <a:lstStyle>
            <a:lvl1pPr algn="l">
              <a:lnSpc>
                <a:spcPct val="90000"/>
              </a:lnSpc>
              <a:defRPr sz="4400"/>
            </a:lvl1pPr>
          </a:lstStyle>
          <a:p>
            <a:r>
              <a:t>Title Text</a:t>
            </a:r>
          </a:p>
        </p:txBody>
      </p:sp>
      <p:sp>
        <p:nvSpPr>
          <p:cNvPr id="269" name="Body Level One…"/>
          <p:cNvSpPr txBox="1">
            <a:spLocks noGrp="1"/>
          </p:cNvSpPr>
          <p:nvPr>
            <p:ph type="body" idx="1"/>
          </p:nvPr>
        </p:nvSpPr>
        <p:spPr>
          <a:xfrm>
            <a:off x="741560" y="2071879"/>
            <a:ext cx="10972441" cy="3977282"/>
          </a:xfrm>
          <a:prstGeom prst="rect">
            <a:avLst/>
          </a:prstGeom>
        </p:spPr>
        <p:txBody>
          <a:bodyPr lIns="0" tIns="0" rIns="0" bIns="0"/>
          <a:lstStyle>
            <a:lvl1pPr marL="179611" indent="-179611">
              <a:defRPr sz="2200">
                <a:solidFill>
                  <a:srgbClr val="68478D"/>
                </a:solidFill>
              </a:defRPr>
            </a:lvl1pPr>
            <a:lvl2pPr marL="666750" indent="-209550">
              <a:defRPr sz="2200">
                <a:solidFill>
                  <a:srgbClr val="68478D"/>
                </a:solidFill>
              </a:defRPr>
            </a:lvl2pPr>
            <a:lvl3pPr marL="1165856" indent="-251456">
              <a:defRPr sz="2200">
                <a:solidFill>
                  <a:srgbClr val="68478D"/>
                </a:solidFill>
              </a:defRPr>
            </a:lvl3pPr>
            <a:lvl4pPr marL="1651000" indent="-279400">
              <a:defRPr sz="2200">
                <a:solidFill>
                  <a:srgbClr val="68478D"/>
                </a:solidFill>
              </a:defRPr>
            </a:lvl4pPr>
            <a:lvl5pPr marL="2108200" indent="-279400">
              <a:defRPr sz="22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19537313"/>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Citāts">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1766046" y="1529395"/>
            <a:ext cx="8659908" cy="3103554"/>
          </a:xfrm>
          <a:prstGeom prst="rect">
            <a:avLst/>
          </a:prstGeom>
        </p:spPr>
        <p:txBody>
          <a:bodyPr lIns="45719" tIns="45719" rIns="45719" bIns="45719"/>
          <a:lstStyle/>
          <a:p>
            <a:r>
              <a:t>Title Text</a:t>
            </a:r>
          </a:p>
        </p:txBody>
      </p:sp>
      <p:pic>
        <p:nvPicPr>
          <p:cNvPr id="278" name="Image" descr="Image"/>
          <p:cNvPicPr>
            <a:picLocks noChangeAspect="1"/>
          </p:cNvPicPr>
          <p:nvPr/>
        </p:nvPicPr>
        <p:blipFill>
          <a:blip r:embed="rId2">
            <a:extLst/>
          </a:blip>
          <a:stretch>
            <a:fillRect/>
          </a:stretch>
        </p:blipFill>
        <p:spPr>
          <a:xfrm>
            <a:off x="10457554" y="6238875"/>
            <a:ext cx="1411492" cy="628650"/>
          </a:xfrm>
          <a:prstGeom prst="rect">
            <a:avLst/>
          </a:prstGeom>
          <a:ln w="12700">
            <a:miter lim="400000"/>
          </a:ln>
        </p:spPr>
      </p:pic>
      <p:pic>
        <p:nvPicPr>
          <p:cNvPr id="279" name="Image" descr="Image"/>
          <p:cNvPicPr>
            <a:picLocks noChangeAspect="1"/>
          </p:cNvPicPr>
          <p:nvPr/>
        </p:nvPicPr>
        <p:blipFill>
          <a:blip r:embed="rId3">
            <a:extLst/>
          </a:blip>
          <a:stretch>
            <a:fillRect/>
          </a:stretch>
        </p:blipFill>
        <p:spPr>
          <a:xfrm>
            <a:off x="-585775" y="4324441"/>
            <a:ext cx="1501750" cy="1501751"/>
          </a:xfrm>
          <a:prstGeom prst="rect">
            <a:avLst/>
          </a:prstGeom>
          <a:ln w="12700">
            <a:miter lim="400000"/>
          </a:ln>
        </p:spPr>
      </p:pic>
      <p:pic>
        <p:nvPicPr>
          <p:cNvPr id="280" name="Image" descr="Image"/>
          <p:cNvPicPr>
            <a:picLocks noChangeAspect="1"/>
          </p:cNvPicPr>
          <p:nvPr/>
        </p:nvPicPr>
        <p:blipFill>
          <a:blip r:embed="rId4">
            <a:extLst/>
          </a:blip>
          <a:stretch>
            <a:fillRect/>
          </a:stretch>
        </p:blipFill>
        <p:spPr>
          <a:xfrm>
            <a:off x="11661630" y="595246"/>
            <a:ext cx="1035340" cy="1035341"/>
          </a:xfrm>
          <a:prstGeom prst="rect">
            <a:avLst/>
          </a:prstGeom>
          <a:ln w="12700">
            <a:miter lim="400000"/>
          </a:ln>
        </p:spPr>
      </p:pic>
      <p:sp>
        <p:nvSpPr>
          <p:cNvPr id="281" name="Slide Number"/>
          <p:cNvSpPr txBox="1">
            <a:spLocks noGrp="1"/>
          </p:cNvSpPr>
          <p:nvPr>
            <p:ph type="sldNum" sz="quarter" idx="2"/>
          </p:nvPr>
        </p:nvSpPr>
        <p:spPr>
          <a:xfrm>
            <a:off x="427641" y="6374204"/>
            <a:ext cx="237343" cy="231141"/>
          </a:xfrm>
          <a:prstGeom prst="rect">
            <a:avLst/>
          </a:prstGeom>
        </p:spPr>
        <p:txBody>
          <a:bodyPr/>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276295581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4_Teksts + 1 bilde">
    <p:spTree>
      <p:nvGrpSpPr>
        <p:cNvPr id="1" name=""/>
        <p:cNvGrpSpPr/>
        <p:nvPr/>
      </p:nvGrpSpPr>
      <p:grpSpPr>
        <a:xfrm>
          <a:off x="0" y="0"/>
          <a:ext cx="0" cy="0"/>
          <a:chOff x="0" y="0"/>
          <a:chExt cx="0" cy="0"/>
        </a:xfrm>
      </p:grpSpPr>
      <p:pic>
        <p:nvPicPr>
          <p:cNvPr id="31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11" name="pasted-image.pdf" descr="pasted-image.pdf"/>
          <p:cNvPicPr>
            <a:picLocks noChangeAspect="1"/>
          </p:cNvPicPr>
          <p:nvPr/>
        </p:nvPicPr>
        <p:blipFill>
          <a:blip r:embed="rId3">
            <a:extLst/>
          </a:blip>
          <a:stretch>
            <a:fillRect/>
          </a:stretch>
        </p:blipFill>
        <p:spPr>
          <a:xfrm>
            <a:off x="9197830" y="-540614"/>
            <a:ext cx="1035342" cy="1035341"/>
          </a:xfrm>
          <a:prstGeom prst="rect">
            <a:avLst/>
          </a:prstGeom>
          <a:ln w="12700">
            <a:miter lim="400000"/>
          </a:ln>
        </p:spPr>
      </p:pic>
      <p:pic>
        <p:nvPicPr>
          <p:cNvPr id="312" name="pasted-image.pdf" descr="pasted-image.pdf"/>
          <p:cNvPicPr>
            <a:picLocks noChangeAspect="1"/>
          </p:cNvPicPr>
          <p:nvPr/>
        </p:nvPicPr>
        <p:blipFill>
          <a:blip r:embed="rId4">
            <a:extLst/>
          </a:blip>
          <a:stretch>
            <a:fillRect/>
          </a:stretch>
        </p:blipFill>
        <p:spPr>
          <a:xfrm>
            <a:off x="11854057" y="5023913"/>
            <a:ext cx="650488" cy="650488"/>
          </a:xfrm>
          <a:prstGeom prst="rect">
            <a:avLst/>
          </a:prstGeom>
          <a:ln w="12700">
            <a:miter lim="400000"/>
          </a:ln>
        </p:spPr>
      </p:pic>
      <p:pic>
        <p:nvPicPr>
          <p:cNvPr id="313" name="Picture 5" descr="Picture 5"/>
          <p:cNvPicPr>
            <a:picLocks noChangeAspect="1"/>
          </p:cNvPicPr>
          <p:nvPr/>
        </p:nvPicPr>
        <p:blipFill>
          <a:blip r:embed="rId5">
            <a:extLst/>
          </a:blip>
          <a:stretch>
            <a:fillRect/>
          </a:stretch>
        </p:blipFill>
        <p:spPr>
          <a:xfrm>
            <a:off x="10457553" y="6265891"/>
            <a:ext cx="1396505" cy="622639"/>
          </a:xfrm>
          <a:prstGeom prst="rect">
            <a:avLst/>
          </a:prstGeom>
          <a:ln w="12700">
            <a:miter lim="400000"/>
          </a:ln>
        </p:spPr>
      </p:pic>
      <p:sp>
        <p:nvSpPr>
          <p:cNvPr id="3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3994798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_Teksts + 1 bilde">
    <p:spTree>
      <p:nvGrpSpPr>
        <p:cNvPr id="1" name=""/>
        <p:cNvGrpSpPr/>
        <p:nvPr/>
      </p:nvGrpSpPr>
      <p:grpSpPr>
        <a:xfrm>
          <a:off x="0" y="0"/>
          <a:ext cx="0" cy="0"/>
          <a:chOff x="0" y="0"/>
          <a:chExt cx="0" cy="0"/>
        </a:xfrm>
      </p:grpSpPr>
      <p:pic>
        <p:nvPicPr>
          <p:cNvPr id="35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51" name="Picture 6" descr="Picture 6"/>
          <p:cNvPicPr>
            <a:picLocks noChangeAspect="1"/>
          </p:cNvPicPr>
          <p:nvPr/>
        </p:nvPicPr>
        <p:blipFill>
          <a:blip r:embed="rId3">
            <a:extLst/>
          </a:blip>
          <a:stretch>
            <a:fillRect/>
          </a:stretch>
        </p:blipFill>
        <p:spPr>
          <a:xfrm>
            <a:off x="432108" y="0"/>
            <a:ext cx="2541242" cy="2801771"/>
          </a:xfrm>
          <a:prstGeom prst="rect">
            <a:avLst/>
          </a:prstGeom>
          <a:ln w="12700">
            <a:miter lim="400000"/>
          </a:ln>
        </p:spPr>
      </p:pic>
      <p:pic>
        <p:nvPicPr>
          <p:cNvPr id="352" name="Picture 7" descr="Picture 7"/>
          <p:cNvPicPr>
            <a:picLocks noChangeAspect="1"/>
          </p:cNvPicPr>
          <p:nvPr/>
        </p:nvPicPr>
        <p:blipFill>
          <a:blip r:embed="rId4">
            <a:extLst/>
          </a:blip>
          <a:stretch>
            <a:fillRect/>
          </a:stretch>
        </p:blipFill>
        <p:spPr>
          <a:xfrm>
            <a:off x="0" y="6620933"/>
            <a:ext cx="12192000" cy="247652"/>
          </a:xfrm>
          <a:prstGeom prst="rect">
            <a:avLst/>
          </a:prstGeom>
          <a:ln w="12700">
            <a:miter lim="400000"/>
          </a:ln>
        </p:spPr>
      </p:pic>
      <p:sp>
        <p:nvSpPr>
          <p:cNvPr id="3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424924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5_Teksts + 1 bilde">
    <p:spTree>
      <p:nvGrpSpPr>
        <p:cNvPr id="1" name=""/>
        <p:cNvGrpSpPr/>
        <p:nvPr/>
      </p:nvGrpSpPr>
      <p:grpSpPr>
        <a:xfrm>
          <a:off x="0" y="0"/>
          <a:ext cx="0" cy="0"/>
          <a:chOff x="0" y="0"/>
          <a:chExt cx="0" cy="0"/>
        </a:xfrm>
      </p:grpSpPr>
      <p:pic>
        <p:nvPicPr>
          <p:cNvPr id="36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61" name="Picture 6" descr="Picture 6"/>
          <p:cNvPicPr>
            <a:picLocks noChangeAspect="1"/>
          </p:cNvPicPr>
          <p:nvPr/>
        </p:nvPicPr>
        <p:blipFill>
          <a:blip r:embed="rId3">
            <a:extLst/>
          </a:blip>
          <a:stretch>
            <a:fillRect/>
          </a:stretch>
        </p:blipFill>
        <p:spPr>
          <a:xfrm>
            <a:off x="4624896" y="-7551"/>
            <a:ext cx="2942208" cy="2875942"/>
          </a:xfrm>
          <a:prstGeom prst="rect">
            <a:avLst/>
          </a:prstGeom>
          <a:ln w="12700">
            <a:miter lim="400000"/>
          </a:ln>
        </p:spPr>
      </p:pic>
      <p:sp>
        <p:nvSpPr>
          <p:cNvPr id="3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639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Title and Content copy">
    <p:spTree>
      <p:nvGrpSpPr>
        <p:cNvPr id="1" name=""/>
        <p:cNvGrpSpPr/>
        <p:nvPr/>
      </p:nvGrpSpPr>
      <p:grpSpPr>
        <a:xfrm>
          <a:off x="0" y="0"/>
          <a:ext cx="0" cy="0"/>
          <a:chOff x="0" y="0"/>
          <a:chExt cx="0" cy="0"/>
        </a:xfrm>
      </p:grpSpPr>
      <p:pic>
        <p:nvPicPr>
          <p:cNvPr id="36" name="pasted-image.pdf" descr="pasted-image.pdf"/>
          <p:cNvPicPr>
            <a:picLocks noChangeAspect="1"/>
          </p:cNvPicPr>
          <p:nvPr/>
        </p:nvPicPr>
        <p:blipFill>
          <a:blip r:embed="rId2">
            <a:extLst/>
          </a:blip>
          <a:stretch>
            <a:fillRect/>
          </a:stretch>
        </p:blipFill>
        <p:spPr>
          <a:xfrm>
            <a:off x="-524022" y="900836"/>
            <a:ext cx="1048044" cy="1048041"/>
          </a:xfrm>
          <a:prstGeom prst="rect">
            <a:avLst/>
          </a:prstGeom>
          <a:ln w="12700">
            <a:miter lim="400000"/>
          </a:ln>
        </p:spPr>
      </p:pic>
      <p:pic>
        <p:nvPicPr>
          <p:cNvPr id="37" name="pasted-image.pdf" descr="pasted-image.pdf"/>
          <p:cNvPicPr>
            <a:picLocks noChangeAspect="1"/>
          </p:cNvPicPr>
          <p:nvPr/>
        </p:nvPicPr>
        <p:blipFill>
          <a:blip r:embed="rId3">
            <a:extLst/>
          </a:blip>
          <a:stretch>
            <a:fillRect/>
          </a:stretch>
        </p:blipFill>
        <p:spPr>
          <a:xfrm>
            <a:off x="11845076" y="5014933"/>
            <a:ext cx="668449" cy="668448"/>
          </a:xfrm>
          <a:prstGeom prst="rect">
            <a:avLst/>
          </a:prstGeom>
          <a:ln w="12700">
            <a:miter lim="400000"/>
          </a:ln>
        </p:spPr>
      </p:pic>
      <p:sp>
        <p:nvSpPr>
          <p:cNvPr id="38" name="Title Text"/>
          <p:cNvSpPr txBox="1">
            <a:spLocks noGrp="1"/>
          </p:cNvSpPr>
          <p:nvPr>
            <p:ph type="title"/>
          </p:nvPr>
        </p:nvSpPr>
        <p:spPr>
          <a:xfrm>
            <a:off x="780449" y="1948876"/>
            <a:ext cx="10515601" cy="2307439"/>
          </a:xfrm>
          <a:prstGeom prst="rect">
            <a:avLst/>
          </a:prstGeom>
        </p:spPr>
        <p:txBody>
          <a:bodyPr/>
          <a:lstStyle/>
          <a:p>
            <a:r>
              <a:t>Title Text</a:t>
            </a:r>
          </a:p>
        </p:txBody>
      </p:sp>
      <p:pic>
        <p:nvPicPr>
          <p:cNvPr id="39" name="Picture 5" descr="Picture 5"/>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itullapa">
    <p:spTree>
      <p:nvGrpSpPr>
        <p:cNvPr id="1" name=""/>
        <p:cNvGrpSpPr/>
        <p:nvPr/>
      </p:nvGrpSpPr>
      <p:grpSpPr>
        <a:xfrm>
          <a:off x="0" y="0"/>
          <a:ext cx="0" cy="0"/>
          <a:chOff x="0" y="0"/>
          <a:chExt cx="0" cy="0"/>
        </a:xfrm>
      </p:grpSpPr>
      <p:pic>
        <p:nvPicPr>
          <p:cNvPr id="369"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70"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71" name="Skola2030_ppt.jpg" descr="Skola2030_ppt.jpg"/>
          <p:cNvPicPr>
            <a:picLocks noChangeAspect="1"/>
          </p:cNvPicPr>
          <p:nvPr/>
        </p:nvPicPr>
        <p:blipFill>
          <a:blip r:embed="rId4">
            <a:extLst/>
          </a:blip>
          <a:stretch>
            <a:fillRect/>
          </a:stretch>
        </p:blipFill>
        <p:spPr>
          <a:xfrm>
            <a:off x="0" y="0"/>
            <a:ext cx="12192000" cy="6858000"/>
          </a:xfrm>
          <a:prstGeom prst="rect">
            <a:avLst/>
          </a:prstGeom>
          <a:ln w="12700">
            <a:miter lim="400000"/>
          </a:ln>
        </p:spPr>
      </p:pic>
      <p:sp>
        <p:nvSpPr>
          <p:cNvPr id="372" name="Slide Number"/>
          <p:cNvSpPr txBox="1">
            <a:spLocks noGrp="1"/>
          </p:cNvSpPr>
          <p:nvPr>
            <p:ph type="sldNum" sz="quarter" idx="2"/>
          </p:nvPr>
        </p:nvSpPr>
        <p:spPr>
          <a:xfrm>
            <a:off x="8504725" y="6228081"/>
            <a:ext cx="725696" cy="764541"/>
          </a:xfrm>
          <a:prstGeom prst="rect">
            <a:avLst/>
          </a:prstGeom>
        </p:spPr>
        <p:txBody>
          <a:bodyPr anchor="t"/>
          <a:lstStyle>
            <a:lvl1pPr algn="l">
              <a:defRPr sz="4400"/>
            </a:lvl1pPr>
          </a:lstStyle>
          <a:p>
            <a:fld id="{86CB4B4D-7CA3-9044-876B-883B54F8677D}" type="slidenum">
              <a:t>‹#›</a:t>
            </a:fld>
            <a:endParaRPr/>
          </a:p>
        </p:txBody>
      </p:sp>
    </p:spTree>
    <p:extLst>
      <p:ext uri="{BB962C8B-B14F-4D97-AF65-F5344CB8AC3E}">
        <p14:creationId xmlns:p14="http://schemas.microsoft.com/office/powerpoint/2010/main" val="267822629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379" name="Rectangle 5"/>
          <p:cNvSpPr/>
          <p:nvPr/>
        </p:nvSpPr>
        <p:spPr>
          <a:xfrm>
            <a:off x="0" y="0"/>
            <a:ext cx="12192000" cy="6030688"/>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380"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8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4135561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Nodaļas nosaukums 02 copy">
    <p:bg>
      <p:bgPr>
        <a:solidFill>
          <a:srgbClr val="FFFFFF">
            <a:alpha val="90000"/>
          </a:srgbClr>
        </a:solidFill>
        <a:effectLst/>
      </p:bgPr>
    </p:bg>
    <p:spTree>
      <p:nvGrpSpPr>
        <p:cNvPr id="1" name=""/>
        <p:cNvGrpSpPr/>
        <p:nvPr/>
      </p:nvGrpSpPr>
      <p:grpSpPr>
        <a:xfrm>
          <a:off x="0" y="0"/>
          <a:ext cx="0" cy="0"/>
          <a:chOff x="0" y="0"/>
          <a:chExt cx="0" cy="0"/>
        </a:xfrm>
      </p:grpSpPr>
      <p:sp>
        <p:nvSpPr>
          <p:cNvPr id="389" name="Rectangle 5"/>
          <p:cNvSpPr/>
          <p:nvPr/>
        </p:nvSpPr>
        <p:spPr>
          <a:xfrm>
            <a:off x="0" y="-1"/>
            <a:ext cx="12192000" cy="6030688"/>
          </a:xfrm>
          <a:prstGeom prst="rect">
            <a:avLst/>
          </a:prstGeom>
          <a:solidFill>
            <a:srgbClr val="4CA89F"/>
          </a:solidFill>
          <a:ln w="12700">
            <a:miter lim="400000"/>
          </a:ln>
        </p:spPr>
        <p:txBody>
          <a:bodyPr lIns="45718" tIns="45718" rIns="45718" bIns="45718" anchor="ctr"/>
          <a:lstStyle/>
          <a:p>
            <a:pPr algn="ctr">
              <a:lnSpc>
                <a:spcPct val="100000"/>
              </a:lnSpc>
              <a:spcBef>
                <a:spcPts val="1000"/>
              </a:spcBef>
              <a:defRPr sz="2200" b="1">
                <a:solidFill>
                  <a:srgbClr val="6C444F"/>
                </a:solidFill>
              </a:defRPr>
            </a:pPr>
            <a:endParaRPr/>
          </a:p>
        </p:txBody>
      </p:sp>
      <p:sp>
        <p:nvSpPr>
          <p:cNvPr id="390" name="Title Text"/>
          <p:cNvSpPr txBox="1">
            <a:spLocks noGrp="1"/>
          </p:cNvSpPr>
          <p:nvPr>
            <p:ph type="title"/>
          </p:nvPr>
        </p:nvSpPr>
        <p:spPr>
          <a:xfrm>
            <a:off x="1766046" y="15293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9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67292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a:xfrm>
            <a:off x="9555134" y="6366664"/>
            <a:ext cx="2233946" cy="246221"/>
          </a:xfrm>
          <a:prstGeom prst="rect">
            <a:avLst/>
          </a:prstGeom>
        </p:spPr>
        <p:txBody>
          <a:bodyPr/>
          <a:lstStyle/>
          <a:p>
            <a:fld id="{ED5E033F-4A2F-7149-B84E-AFD91CB683E5}" type="datetimeFigureOut">
              <a:rPr lang="en-US" smtClean="0"/>
              <a:t>10/3/2018</a:t>
            </a:fld>
            <a:endParaRPr lang="en-US"/>
          </a:p>
        </p:txBody>
      </p:sp>
      <p:sp>
        <p:nvSpPr>
          <p:cNvPr id="4" name="Footer Placeholder 3"/>
          <p:cNvSpPr>
            <a:spLocks noGrp="1"/>
          </p:cNvSpPr>
          <p:nvPr>
            <p:ph type="ftr" sz="quarter" idx="11"/>
          </p:nvPr>
        </p:nvSpPr>
        <p:spPr>
          <a:xfrm>
            <a:off x="838200" y="6369951"/>
            <a:ext cx="5946631" cy="246221"/>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2711213-C8D0-2247-AFA8-C0A0F51A2516}" type="slidenum">
              <a:rPr lang="en-US" smtClean="0"/>
              <a:t>‹#›</a:t>
            </a:fld>
            <a:endParaRPr lang="en-US"/>
          </a:p>
        </p:txBody>
      </p:sp>
    </p:spTree>
    <p:extLst>
      <p:ext uri="{BB962C8B-B14F-4D97-AF65-F5344CB8AC3E}">
        <p14:creationId xmlns:p14="http://schemas.microsoft.com/office/powerpoint/2010/main" val="3387379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1_Title and Content copy">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1742218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2_Title and Content copy">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881280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3_Title and Content copy">
    <p:spTree>
      <p:nvGrpSpPr>
        <p:cNvPr id="1" name=""/>
        <p:cNvGrpSpPr/>
        <p:nvPr/>
      </p:nvGrpSpPr>
      <p:grpSpPr>
        <a:xfrm>
          <a:off x="0" y="0"/>
          <a:ext cx="0" cy="0"/>
          <a:chOff x="0" y="0"/>
          <a:chExt cx="0" cy="0"/>
        </a:xfrm>
      </p:grpSpPr>
      <p:pic>
        <p:nvPicPr>
          <p:cNvPr id="36" name="pasted-image.pdf" descr="pasted-image.pdf"/>
          <p:cNvPicPr>
            <a:picLocks noChangeAspect="1"/>
          </p:cNvPicPr>
          <p:nvPr/>
        </p:nvPicPr>
        <p:blipFill>
          <a:blip r:embed="rId2">
            <a:extLst/>
          </a:blip>
          <a:stretch>
            <a:fillRect/>
          </a:stretch>
        </p:blipFill>
        <p:spPr>
          <a:xfrm>
            <a:off x="-524022" y="900836"/>
            <a:ext cx="1048044" cy="1048041"/>
          </a:xfrm>
          <a:prstGeom prst="rect">
            <a:avLst/>
          </a:prstGeom>
          <a:ln w="12700">
            <a:miter lim="400000"/>
          </a:ln>
        </p:spPr>
      </p:pic>
      <p:pic>
        <p:nvPicPr>
          <p:cNvPr id="37" name="pasted-image.pdf" descr="pasted-image.pdf"/>
          <p:cNvPicPr>
            <a:picLocks noChangeAspect="1"/>
          </p:cNvPicPr>
          <p:nvPr/>
        </p:nvPicPr>
        <p:blipFill>
          <a:blip r:embed="rId3">
            <a:extLst/>
          </a:blip>
          <a:stretch>
            <a:fillRect/>
          </a:stretch>
        </p:blipFill>
        <p:spPr>
          <a:xfrm>
            <a:off x="11845076" y="5014933"/>
            <a:ext cx="668449" cy="668448"/>
          </a:xfrm>
          <a:prstGeom prst="rect">
            <a:avLst/>
          </a:prstGeom>
          <a:ln w="12700">
            <a:miter lim="400000"/>
          </a:ln>
        </p:spPr>
      </p:pic>
      <p:sp>
        <p:nvSpPr>
          <p:cNvPr id="38" name="Title Text"/>
          <p:cNvSpPr txBox="1">
            <a:spLocks noGrp="1"/>
          </p:cNvSpPr>
          <p:nvPr>
            <p:ph type="title"/>
          </p:nvPr>
        </p:nvSpPr>
        <p:spPr>
          <a:xfrm>
            <a:off x="780449" y="1948876"/>
            <a:ext cx="10515601" cy="2307439"/>
          </a:xfrm>
          <a:prstGeom prst="rect">
            <a:avLst/>
          </a:prstGeom>
        </p:spPr>
        <p:txBody>
          <a:bodyPr/>
          <a:lstStyle/>
          <a:p>
            <a:r>
              <a:t>Title Text</a:t>
            </a:r>
          </a:p>
        </p:txBody>
      </p:sp>
      <p:pic>
        <p:nvPicPr>
          <p:cNvPr id="39" name="Picture 5" descr="Picture 5"/>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027324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1_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47"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48"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49"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8038213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1_Nodaļas nosaukums 01 copy 1">
    <p:bg>
      <p:bgPr>
        <a:solidFill>
          <a:srgbClr val="FFFFFF">
            <a:alpha val="90000"/>
          </a:srgbClr>
        </a:solidFill>
        <a:effectLst/>
      </p:bgPr>
    </p:bg>
    <p:spTree>
      <p:nvGrpSpPr>
        <p:cNvPr id="1" name=""/>
        <p:cNvGrpSpPr/>
        <p:nvPr/>
      </p:nvGrpSpPr>
      <p:grpSpPr>
        <a:xfrm>
          <a:off x="0" y="0"/>
          <a:ext cx="0" cy="0"/>
          <a:chOff x="0" y="0"/>
          <a:chExt cx="0" cy="0"/>
        </a:xfrm>
      </p:grpSpPr>
      <p:sp>
        <p:nvSpPr>
          <p:cNvPr id="57"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58"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sp>
        <p:nvSpPr>
          <p:cNvPr id="59" name="TextBox 6"/>
          <p:cNvSpPr txBox="1"/>
          <p:nvPr/>
        </p:nvSpPr>
        <p:spPr>
          <a:xfrm>
            <a:off x="577893" y="6238875"/>
            <a:ext cx="7635086" cy="3531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000" b="1">
                <a:solidFill>
                  <a:srgbClr val="FFFFFF">
                    <a:alpha val="90000"/>
                  </a:srgbClr>
                </a:solidFill>
                <a:latin typeface="Arial"/>
                <a:ea typeface="Arial"/>
                <a:cs typeface="Arial"/>
                <a:sym typeface="Arial"/>
              </a:defRPr>
            </a:pPr>
            <a:r>
              <a:t>Pasākuma nosaukums</a:t>
            </a:r>
            <a:endParaRPr>
              <a:solidFill>
                <a:srgbClr val="609443"/>
              </a:solidFill>
            </a:endParaRPr>
          </a:p>
          <a:p>
            <a:pPr>
              <a:defRPr sz="1000" b="1">
                <a:solidFill>
                  <a:srgbClr val="FFFFFF">
                    <a:alpha val="90000"/>
                  </a:srgbClr>
                </a:solidFill>
                <a:latin typeface="Arial"/>
                <a:ea typeface="Arial"/>
                <a:cs typeface="Arial"/>
                <a:sym typeface="Arial"/>
              </a:defRPr>
            </a:pPr>
            <a:r>
              <a:t>Skola 2030, 11/11/2017</a:t>
            </a:r>
          </a:p>
        </p:txBody>
      </p:sp>
      <p:pic>
        <p:nvPicPr>
          <p:cNvPr id="60"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4910881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1_Noslēgums kontakti">
    <p:spTree>
      <p:nvGrpSpPr>
        <p:cNvPr id="1" name=""/>
        <p:cNvGrpSpPr/>
        <p:nvPr/>
      </p:nvGrpSpPr>
      <p:grpSpPr>
        <a:xfrm>
          <a:off x="0" y="0"/>
          <a:ext cx="0" cy="0"/>
          <a:chOff x="0" y="0"/>
          <a:chExt cx="0" cy="0"/>
        </a:xfrm>
      </p:grpSpPr>
      <p:sp>
        <p:nvSpPr>
          <p:cNvPr id="88" name="Rectangle 5"/>
          <p:cNvSpPr/>
          <p:nvPr/>
        </p:nvSpPr>
        <p:spPr>
          <a:xfrm>
            <a:off x="0" y="-4233"/>
            <a:ext cx="12192000" cy="526667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pic>
        <p:nvPicPr>
          <p:cNvPr id="89"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90" name="Title Text"/>
          <p:cNvSpPr txBox="1">
            <a:spLocks noGrp="1"/>
          </p:cNvSpPr>
          <p:nvPr>
            <p:ph type="title"/>
          </p:nvPr>
        </p:nvSpPr>
        <p:spPr>
          <a:xfrm>
            <a:off x="780449" y="1948876"/>
            <a:ext cx="10515601" cy="2307439"/>
          </a:xfrm>
          <a:prstGeom prst="rect">
            <a:avLst/>
          </a:prstGeom>
        </p:spPr>
        <p:txBody>
          <a:bodyPr/>
          <a:lstStyle>
            <a:lvl1pPr>
              <a:lnSpc>
                <a:spcPct val="100000"/>
              </a:lnSpc>
              <a:defRPr>
                <a:solidFill>
                  <a:srgbClr val="FFFFFF"/>
                </a:solidFill>
              </a:defRPr>
            </a:lvl1pPr>
          </a:lstStyle>
          <a:p>
            <a:r>
              <a:t>Title Text</a:t>
            </a:r>
          </a:p>
        </p:txBody>
      </p:sp>
      <p:pic>
        <p:nvPicPr>
          <p:cNvPr id="91" name="Picture 8" descr="Picture 8"/>
          <p:cNvPicPr>
            <a:picLocks noChangeAspect="1"/>
          </p:cNvPicPr>
          <p:nvPr/>
        </p:nvPicPr>
        <p:blipFill>
          <a:blip r:embed="rId3">
            <a:extLst/>
          </a:blip>
          <a:stretch>
            <a:fillRect/>
          </a:stretch>
        </p:blipFill>
        <p:spPr>
          <a:xfrm>
            <a:off x="10457553" y="6244725"/>
            <a:ext cx="1396505" cy="622639"/>
          </a:xfrm>
          <a:prstGeom prst="rect">
            <a:avLst/>
          </a:prstGeom>
          <a:ln w="12700">
            <a:miter lim="400000"/>
          </a:ln>
        </p:spPr>
      </p:pic>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841566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Nodaļas nosaukums 01 copy 1">
    <p:bg>
      <p:bgPr>
        <a:solidFill>
          <a:srgbClr val="FFFFFF">
            <a:alpha val="90000"/>
          </a:srgbClr>
        </a:solidFill>
        <a:effectLst/>
      </p:bgPr>
    </p:bg>
    <p:spTree>
      <p:nvGrpSpPr>
        <p:cNvPr id="1" name=""/>
        <p:cNvGrpSpPr/>
        <p:nvPr/>
      </p:nvGrpSpPr>
      <p:grpSpPr>
        <a:xfrm>
          <a:off x="0" y="0"/>
          <a:ext cx="0" cy="0"/>
          <a:chOff x="0" y="0"/>
          <a:chExt cx="0" cy="0"/>
        </a:xfrm>
      </p:grpSpPr>
      <p:sp>
        <p:nvSpPr>
          <p:cNvPr id="57" name="Rectangle 5"/>
          <p:cNvSpPr/>
          <p:nvPr/>
        </p:nvSpPr>
        <p:spPr>
          <a:xfrm>
            <a:off x="0" y="0"/>
            <a:ext cx="12192000" cy="685800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58" name="Title Text"/>
          <p:cNvSpPr txBox="1">
            <a:spLocks noGrp="1"/>
          </p:cNvSpPr>
          <p:nvPr>
            <p:ph type="title"/>
          </p:nvPr>
        </p:nvSpPr>
        <p:spPr>
          <a:xfrm>
            <a:off x="1766046" y="1707195"/>
            <a:ext cx="8659908" cy="3103554"/>
          </a:xfrm>
          <a:prstGeom prst="rect">
            <a:avLst/>
          </a:prstGeom>
        </p:spPr>
        <p:txBody>
          <a:bodyPr/>
          <a:lstStyle>
            <a:lvl1pPr algn="l">
              <a:lnSpc>
                <a:spcPct val="100000"/>
              </a:lnSpc>
              <a:defRPr>
                <a:solidFill>
                  <a:srgbClr val="FFFFFF"/>
                </a:solidFill>
              </a:defRPr>
            </a:lvl1pPr>
          </a:lstStyle>
          <a:p>
            <a:r>
              <a:t>Title Text</a:t>
            </a:r>
          </a:p>
        </p:txBody>
      </p:sp>
      <p:sp>
        <p:nvSpPr>
          <p:cNvPr id="59" name="TextBox 6"/>
          <p:cNvSpPr txBox="1"/>
          <p:nvPr/>
        </p:nvSpPr>
        <p:spPr>
          <a:xfrm>
            <a:off x="577893" y="6238875"/>
            <a:ext cx="7635086" cy="3531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000" b="1">
                <a:solidFill>
                  <a:srgbClr val="FFFFFF">
                    <a:alpha val="90000"/>
                  </a:srgbClr>
                </a:solidFill>
                <a:latin typeface="Arial"/>
                <a:ea typeface="Arial"/>
                <a:cs typeface="Arial"/>
                <a:sym typeface="Arial"/>
              </a:defRPr>
            </a:pPr>
            <a:r>
              <a:t>Pasākuma nosaukums</a:t>
            </a:r>
            <a:endParaRPr>
              <a:solidFill>
                <a:srgbClr val="609443"/>
              </a:solidFill>
            </a:endParaRPr>
          </a:p>
          <a:p>
            <a:pPr>
              <a:defRPr sz="1000" b="1">
                <a:solidFill>
                  <a:srgbClr val="FFFFFF">
                    <a:alpha val="90000"/>
                  </a:srgbClr>
                </a:solidFill>
                <a:latin typeface="Arial"/>
                <a:ea typeface="Arial"/>
                <a:cs typeface="Arial"/>
                <a:sym typeface="Arial"/>
              </a:defRPr>
            </a:pPr>
            <a:r>
              <a:t>Skola 2030, 11/11/2017</a:t>
            </a:r>
          </a:p>
        </p:txBody>
      </p:sp>
      <p:pic>
        <p:nvPicPr>
          <p:cNvPr id="60"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Nodaļas nosaukums 02">
    <p:spTree>
      <p:nvGrpSpPr>
        <p:cNvPr id="1" name=""/>
        <p:cNvGrpSpPr/>
        <p:nvPr/>
      </p:nvGrpSpPr>
      <p:grpSpPr>
        <a:xfrm>
          <a:off x="0" y="0"/>
          <a:ext cx="0" cy="0"/>
          <a:chOff x="0" y="0"/>
          <a:chExt cx="0" cy="0"/>
        </a:xfrm>
      </p:grpSpPr>
      <p:sp>
        <p:nvSpPr>
          <p:cNvPr id="99" name="Rectangle 5"/>
          <p:cNvSpPr/>
          <p:nvPr/>
        </p:nvSpPr>
        <p:spPr>
          <a:xfrm>
            <a:off x="-1" y="-1"/>
            <a:ext cx="12192001" cy="6858001"/>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sp>
        <p:nvSpPr>
          <p:cNvPr id="100" name="Title Text"/>
          <p:cNvSpPr txBox="1">
            <a:spLocks noGrp="1"/>
          </p:cNvSpPr>
          <p:nvPr>
            <p:ph type="title"/>
          </p:nvPr>
        </p:nvSpPr>
        <p:spPr>
          <a:xfrm>
            <a:off x="1766046" y="1877223"/>
            <a:ext cx="8659908" cy="3103554"/>
          </a:xfrm>
          <a:prstGeom prst="rect">
            <a:avLst/>
          </a:prstGeom>
        </p:spPr>
        <p:txBody>
          <a:bodyPr/>
          <a:lstStyle>
            <a:lvl1pPr>
              <a:lnSpc>
                <a:spcPct val="100000"/>
              </a:lnSpc>
              <a:defRPr>
                <a:solidFill>
                  <a:srgbClr val="FFFFFF"/>
                </a:solidFill>
              </a:defRPr>
            </a:lvl1pPr>
          </a:lstStyle>
          <a:p>
            <a:r>
              <a:t>Title Text</a:t>
            </a:r>
          </a:p>
        </p:txBody>
      </p:sp>
      <p:pic>
        <p:nvPicPr>
          <p:cNvPr id="101"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6769467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3_Noslēgums kontakti">
    <p:spTree>
      <p:nvGrpSpPr>
        <p:cNvPr id="1" name=""/>
        <p:cNvGrpSpPr/>
        <p:nvPr/>
      </p:nvGrpSpPr>
      <p:grpSpPr>
        <a:xfrm>
          <a:off x="0" y="0"/>
          <a:ext cx="0" cy="0"/>
          <a:chOff x="0" y="0"/>
          <a:chExt cx="0" cy="0"/>
        </a:xfrm>
      </p:grpSpPr>
      <p:sp>
        <p:nvSpPr>
          <p:cNvPr id="130" name="Rectangle 5"/>
          <p:cNvSpPr/>
          <p:nvPr/>
        </p:nvSpPr>
        <p:spPr>
          <a:xfrm>
            <a:off x="-1" y="-1"/>
            <a:ext cx="12192001" cy="5240703"/>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pic>
        <p:nvPicPr>
          <p:cNvPr id="131"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32" name="Title Text"/>
          <p:cNvSpPr txBox="1">
            <a:spLocks noGrp="1"/>
          </p:cNvSpPr>
          <p:nvPr>
            <p:ph type="title"/>
          </p:nvPr>
        </p:nvSpPr>
        <p:spPr>
          <a:xfrm>
            <a:off x="838200" y="1466632"/>
            <a:ext cx="10515600" cy="2307438"/>
          </a:xfrm>
          <a:prstGeom prst="rect">
            <a:avLst/>
          </a:prstGeom>
        </p:spPr>
        <p:txBody>
          <a:bodyPr/>
          <a:lstStyle>
            <a:lvl1pPr>
              <a:lnSpc>
                <a:spcPct val="100000"/>
              </a:lnSpc>
              <a:defRPr>
                <a:solidFill>
                  <a:srgbClr val="FFFFFF"/>
                </a:solidFill>
              </a:defRPr>
            </a:lvl1pPr>
          </a:lstStyle>
          <a:p>
            <a:r>
              <a:t>Title Text</a:t>
            </a:r>
          </a:p>
        </p:txBody>
      </p:sp>
      <p:pic>
        <p:nvPicPr>
          <p:cNvPr id="133" name="Picture 5" descr="Picture 5"/>
          <p:cNvPicPr>
            <a:picLocks noChangeAspect="1"/>
          </p:cNvPicPr>
          <p:nvPr/>
        </p:nvPicPr>
        <p:blipFill>
          <a:blip r:embed="rId3">
            <a:extLst/>
          </a:blip>
          <a:stretch>
            <a:fillRect/>
          </a:stretch>
        </p:blipFill>
        <p:spPr>
          <a:xfrm>
            <a:off x="10457553" y="6265891"/>
            <a:ext cx="1396505" cy="622639"/>
          </a:xfrm>
          <a:prstGeom prst="rect">
            <a:avLst/>
          </a:prstGeom>
          <a:ln w="12700">
            <a:miter lim="400000"/>
          </a:ln>
        </p:spPr>
      </p:pic>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1664303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3_Noslēgums kontakti copy">
    <p:spTree>
      <p:nvGrpSpPr>
        <p:cNvPr id="1" name=""/>
        <p:cNvGrpSpPr/>
        <p:nvPr/>
      </p:nvGrpSpPr>
      <p:grpSpPr>
        <a:xfrm>
          <a:off x="0" y="0"/>
          <a:ext cx="0" cy="0"/>
          <a:chOff x="0" y="0"/>
          <a:chExt cx="0" cy="0"/>
        </a:xfrm>
      </p:grpSpPr>
      <p:pic>
        <p:nvPicPr>
          <p:cNvPr id="170"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171" name="Title Text"/>
          <p:cNvSpPr txBox="1">
            <a:spLocks noGrp="1"/>
          </p:cNvSpPr>
          <p:nvPr>
            <p:ph type="title"/>
          </p:nvPr>
        </p:nvSpPr>
        <p:spPr>
          <a:xfrm>
            <a:off x="838200" y="1466632"/>
            <a:ext cx="10515600" cy="2307438"/>
          </a:xfrm>
          <a:prstGeom prst="rect">
            <a:avLst/>
          </a:prstGeom>
        </p:spPr>
        <p:txBody>
          <a:bodyPr/>
          <a:lstStyle>
            <a:lvl1pPr algn="l">
              <a:defRPr sz="4000" b="0">
                <a:latin typeface="Renogare"/>
                <a:ea typeface="Renogare"/>
                <a:cs typeface="Renogare"/>
                <a:sym typeface="Renogare"/>
              </a:defRPr>
            </a:lvl1pPr>
          </a:lstStyle>
          <a:p>
            <a:r>
              <a:t>Title Text</a:t>
            </a:r>
          </a:p>
        </p:txBody>
      </p:sp>
      <p:sp>
        <p:nvSpPr>
          <p:cNvPr id="172" name="Rectangle 5"/>
          <p:cNvSpPr/>
          <p:nvPr/>
        </p:nvSpPr>
        <p:spPr>
          <a:xfrm>
            <a:off x="0" y="-16934"/>
            <a:ext cx="12192001" cy="5274569"/>
          </a:xfrm>
          <a:prstGeom prst="rect">
            <a:avLst/>
          </a:prstGeom>
          <a:solidFill>
            <a:srgbClr val="4CA89F"/>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574398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Title and Content copy">
    <p:spTree>
      <p:nvGrpSpPr>
        <p:cNvPr id="1" name=""/>
        <p:cNvGrpSpPr/>
        <p:nvPr/>
      </p:nvGrpSpPr>
      <p:grpSpPr>
        <a:xfrm>
          <a:off x="0" y="0"/>
          <a:ext cx="0" cy="0"/>
          <a:chOff x="0" y="0"/>
          <a:chExt cx="0" cy="0"/>
        </a:xfrm>
      </p:grpSpPr>
      <p:pic>
        <p:nvPicPr>
          <p:cNvPr id="253" name="Image" descr="Image"/>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254" name="Image" descr="Image"/>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sp>
        <p:nvSpPr>
          <p:cNvPr id="255" name="Title Text"/>
          <p:cNvSpPr txBox="1">
            <a:spLocks noGrp="1"/>
          </p:cNvSpPr>
          <p:nvPr>
            <p:ph type="title"/>
          </p:nvPr>
        </p:nvSpPr>
        <p:spPr>
          <a:xfrm>
            <a:off x="838200" y="785910"/>
            <a:ext cx="10515600" cy="1277892"/>
          </a:xfrm>
          <a:prstGeom prst="rect">
            <a:avLst/>
          </a:prstGeom>
        </p:spPr>
        <p:txBody>
          <a:bodyPr lIns="45718" tIns="45718" rIns="45718" bIns="45718"/>
          <a:lstStyle>
            <a:lvl1pPr algn="l">
              <a:lnSpc>
                <a:spcPct val="90000"/>
              </a:lnSpc>
              <a:defRPr sz="4400"/>
            </a:lvl1pPr>
          </a:lstStyle>
          <a:p>
            <a:r>
              <a:t>Title Text</a:t>
            </a:r>
          </a:p>
        </p:txBody>
      </p:sp>
      <p:pic>
        <p:nvPicPr>
          <p:cNvPr id="256" name="Picture 5" descr="Picture 5"/>
          <p:cNvPicPr>
            <a:picLocks noChangeAspect="1"/>
          </p:cNvPicPr>
          <p:nvPr/>
        </p:nvPicPr>
        <p:blipFill>
          <a:blip r:embed="rId4">
            <a:extLst/>
          </a:blip>
          <a:stretch>
            <a:fillRect/>
          </a:stretch>
        </p:blipFill>
        <p:spPr>
          <a:xfrm>
            <a:off x="10457553" y="6265891"/>
            <a:ext cx="1396505" cy="622639"/>
          </a:xfrm>
          <a:prstGeom prst="rect">
            <a:avLst/>
          </a:prstGeom>
          <a:ln w="12700">
            <a:miter lim="400000"/>
          </a:ln>
        </p:spPr>
      </p:pic>
      <p:sp>
        <p:nvSpPr>
          <p:cNvPr id="257" name="Body Level One…"/>
          <p:cNvSpPr txBox="1">
            <a:spLocks noGrp="1"/>
          </p:cNvSpPr>
          <p:nvPr>
            <p:ph type="body" idx="1"/>
          </p:nvPr>
        </p:nvSpPr>
        <p:spPr>
          <a:xfrm>
            <a:off x="838200" y="1972088"/>
            <a:ext cx="10515600" cy="4194852"/>
          </a:xfrm>
          <a:prstGeom prst="rect">
            <a:avLst/>
          </a:prstGeom>
        </p:spPr>
        <p:txBody>
          <a:bodyPr lIns="45718" tIns="45718" rIns="45718" bIns="45718"/>
          <a:lstStyle>
            <a:lvl1pPr marL="179613" indent="-179613">
              <a:defRPr sz="2200">
                <a:solidFill>
                  <a:srgbClr val="68478D"/>
                </a:solidFill>
              </a:defRPr>
            </a:lvl1pPr>
            <a:lvl2pPr marL="666750" indent="-209550">
              <a:defRPr sz="2200">
                <a:solidFill>
                  <a:srgbClr val="68478D"/>
                </a:solidFill>
              </a:defRPr>
            </a:lvl2pPr>
            <a:lvl3pPr marL="1165858" indent="-251458">
              <a:defRPr sz="2200">
                <a:solidFill>
                  <a:srgbClr val="68478D"/>
                </a:solidFill>
              </a:defRPr>
            </a:lvl3pPr>
            <a:lvl4pPr marL="1651000" indent="-279400">
              <a:defRPr sz="2200">
                <a:solidFill>
                  <a:srgbClr val="68478D"/>
                </a:solidFill>
              </a:defRPr>
            </a:lvl4pPr>
            <a:lvl5pPr marL="2108200" indent="-279400">
              <a:defRPr sz="22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58" name="Slide Number"/>
          <p:cNvSpPr txBox="1">
            <a:spLocks noGrp="1"/>
          </p:cNvSpPr>
          <p:nvPr>
            <p:ph type="sldNum" sz="quarter" idx="2"/>
          </p:nvPr>
        </p:nvSpPr>
        <p:spPr>
          <a:xfrm>
            <a:off x="432109" y="6361505"/>
            <a:ext cx="232876" cy="256539"/>
          </a:xfrm>
          <a:prstGeom prst="rect">
            <a:avLst/>
          </a:prstGeom>
        </p:spPr>
        <p:txBody>
          <a:bodyPr lIns="45718" tIns="45718" rIns="45718" bIns="45718"/>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879458964"/>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265"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266"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267"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268" name="Title Text"/>
          <p:cNvSpPr txBox="1">
            <a:spLocks noGrp="1"/>
          </p:cNvSpPr>
          <p:nvPr>
            <p:ph type="title"/>
          </p:nvPr>
        </p:nvSpPr>
        <p:spPr>
          <a:xfrm>
            <a:off x="741560" y="852276"/>
            <a:ext cx="10972441" cy="1145161"/>
          </a:xfrm>
          <a:prstGeom prst="rect">
            <a:avLst/>
          </a:prstGeom>
        </p:spPr>
        <p:txBody>
          <a:bodyPr lIns="0" tIns="0" rIns="0" bIns="0"/>
          <a:lstStyle>
            <a:lvl1pPr algn="l">
              <a:lnSpc>
                <a:spcPct val="90000"/>
              </a:lnSpc>
              <a:defRPr sz="4400"/>
            </a:lvl1pPr>
          </a:lstStyle>
          <a:p>
            <a:r>
              <a:t>Title Text</a:t>
            </a:r>
          </a:p>
        </p:txBody>
      </p:sp>
      <p:sp>
        <p:nvSpPr>
          <p:cNvPr id="269" name="Body Level One…"/>
          <p:cNvSpPr txBox="1">
            <a:spLocks noGrp="1"/>
          </p:cNvSpPr>
          <p:nvPr>
            <p:ph type="body" idx="1"/>
          </p:nvPr>
        </p:nvSpPr>
        <p:spPr>
          <a:xfrm>
            <a:off x="741560" y="2071879"/>
            <a:ext cx="10972441" cy="3977282"/>
          </a:xfrm>
          <a:prstGeom prst="rect">
            <a:avLst/>
          </a:prstGeom>
        </p:spPr>
        <p:txBody>
          <a:bodyPr lIns="0" tIns="0" rIns="0" bIns="0"/>
          <a:lstStyle>
            <a:lvl1pPr marL="179611" indent="-179611">
              <a:defRPr sz="2200">
                <a:solidFill>
                  <a:srgbClr val="68478D"/>
                </a:solidFill>
              </a:defRPr>
            </a:lvl1pPr>
            <a:lvl2pPr marL="666750" indent="-209550">
              <a:defRPr sz="2200">
                <a:solidFill>
                  <a:srgbClr val="68478D"/>
                </a:solidFill>
              </a:defRPr>
            </a:lvl2pPr>
            <a:lvl3pPr marL="1165856" indent="-251456">
              <a:defRPr sz="2200">
                <a:solidFill>
                  <a:srgbClr val="68478D"/>
                </a:solidFill>
              </a:defRPr>
            </a:lvl3pPr>
            <a:lvl4pPr marL="1651000" indent="-279400">
              <a:defRPr sz="2200">
                <a:solidFill>
                  <a:srgbClr val="68478D"/>
                </a:solidFill>
              </a:defRPr>
            </a:lvl4pPr>
            <a:lvl5pPr marL="2108200" indent="-279400">
              <a:defRPr sz="2200">
                <a:solidFill>
                  <a:srgbClr val="68478D"/>
                </a:solidFill>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4579562"/>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pic>
        <p:nvPicPr>
          <p:cNvPr id="288" name="pasted-image.pdf" descr="pasted-image.pdf"/>
          <p:cNvPicPr>
            <a:picLocks noChangeAspect="1"/>
          </p:cNvPicPr>
          <p:nvPr/>
        </p:nvPicPr>
        <p:blipFill>
          <a:blip r:embed="rId2">
            <a:extLst/>
          </a:blip>
          <a:stretch>
            <a:fillRect/>
          </a:stretch>
        </p:blipFill>
        <p:spPr>
          <a:xfrm>
            <a:off x="-517672" y="907186"/>
            <a:ext cx="1035344" cy="1035341"/>
          </a:xfrm>
          <a:prstGeom prst="rect">
            <a:avLst/>
          </a:prstGeom>
          <a:ln w="12700">
            <a:miter lim="400000"/>
          </a:ln>
        </p:spPr>
      </p:pic>
      <p:pic>
        <p:nvPicPr>
          <p:cNvPr id="289" name="pasted-image.pdf" descr="pasted-image.pdf"/>
          <p:cNvPicPr>
            <a:picLocks noChangeAspect="1"/>
          </p:cNvPicPr>
          <p:nvPr/>
        </p:nvPicPr>
        <p:blipFill>
          <a:blip r:embed="rId3">
            <a:extLst/>
          </a:blip>
          <a:stretch>
            <a:fillRect/>
          </a:stretch>
        </p:blipFill>
        <p:spPr>
          <a:xfrm>
            <a:off x="11854057" y="5023913"/>
            <a:ext cx="650488" cy="650488"/>
          </a:xfrm>
          <a:prstGeom prst="rect">
            <a:avLst/>
          </a:prstGeom>
          <a:ln w="12700">
            <a:miter lim="400000"/>
          </a:ln>
        </p:spPr>
      </p:pic>
      <p:pic>
        <p:nvPicPr>
          <p:cNvPr id="290" name="Picture 7" descr="Picture 7"/>
          <p:cNvPicPr>
            <a:picLocks noChangeAspect="1"/>
          </p:cNvPicPr>
          <p:nvPr/>
        </p:nvPicPr>
        <p:blipFill>
          <a:blip r:embed="rId4">
            <a:extLst/>
          </a:blip>
          <a:stretch>
            <a:fillRect/>
          </a:stretch>
        </p:blipFill>
        <p:spPr>
          <a:xfrm>
            <a:off x="10457553" y="6244725"/>
            <a:ext cx="1396505" cy="622639"/>
          </a:xfrm>
          <a:prstGeom prst="rect">
            <a:avLst/>
          </a:prstGeom>
          <a:ln w="12700">
            <a:miter lim="400000"/>
          </a:ln>
        </p:spPr>
      </p:pic>
      <p:sp>
        <p:nvSpPr>
          <p:cNvPr id="2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392513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4_Teksts + 1 bilde">
    <p:spTree>
      <p:nvGrpSpPr>
        <p:cNvPr id="1" name=""/>
        <p:cNvGrpSpPr/>
        <p:nvPr/>
      </p:nvGrpSpPr>
      <p:grpSpPr>
        <a:xfrm>
          <a:off x="0" y="0"/>
          <a:ext cx="0" cy="0"/>
          <a:chOff x="0" y="0"/>
          <a:chExt cx="0" cy="0"/>
        </a:xfrm>
      </p:grpSpPr>
      <p:pic>
        <p:nvPicPr>
          <p:cNvPr id="31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11" name="pasted-image.pdf" descr="pasted-image.pdf"/>
          <p:cNvPicPr>
            <a:picLocks noChangeAspect="1"/>
          </p:cNvPicPr>
          <p:nvPr/>
        </p:nvPicPr>
        <p:blipFill>
          <a:blip r:embed="rId3">
            <a:extLst/>
          </a:blip>
          <a:stretch>
            <a:fillRect/>
          </a:stretch>
        </p:blipFill>
        <p:spPr>
          <a:xfrm>
            <a:off x="9197830" y="-540614"/>
            <a:ext cx="1035342" cy="1035341"/>
          </a:xfrm>
          <a:prstGeom prst="rect">
            <a:avLst/>
          </a:prstGeom>
          <a:ln w="12700">
            <a:miter lim="400000"/>
          </a:ln>
        </p:spPr>
      </p:pic>
      <p:pic>
        <p:nvPicPr>
          <p:cNvPr id="312" name="pasted-image.pdf" descr="pasted-image.pdf"/>
          <p:cNvPicPr>
            <a:picLocks noChangeAspect="1"/>
          </p:cNvPicPr>
          <p:nvPr/>
        </p:nvPicPr>
        <p:blipFill>
          <a:blip r:embed="rId4">
            <a:extLst/>
          </a:blip>
          <a:stretch>
            <a:fillRect/>
          </a:stretch>
        </p:blipFill>
        <p:spPr>
          <a:xfrm>
            <a:off x="11854057" y="5023913"/>
            <a:ext cx="650488" cy="650488"/>
          </a:xfrm>
          <a:prstGeom prst="rect">
            <a:avLst/>
          </a:prstGeom>
          <a:ln w="12700">
            <a:miter lim="400000"/>
          </a:ln>
        </p:spPr>
      </p:pic>
      <p:pic>
        <p:nvPicPr>
          <p:cNvPr id="313" name="Picture 5" descr="Picture 5"/>
          <p:cNvPicPr>
            <a:picLocks noChangeAspect="1"/>
          </p:cNvPicPr>
          <p:nvPr/>
        </p:nvPicPr>
        <p:blipFill>
          <a:blip r:embed="rId5">
            <a:extLst/>
          </a:blip>
          <a:stretch>
            <a:fillRect/>
          </a:stretch>
        </p:blipFill>
        <p:spPr>
          <a:xfrm>
            <a:off x="10457553" y="6265891"/>
            <a:ext cx="1396505" cy="622639"/>
          </a:xfrm>
          <a:prstGeom prst="rect">
            <a:avLst/>
          </a:prstGeom>
          <a:ln w="12700">
            <a:miter lim="400000"/>
          </a:ln>
        </p:spPr>
      </p:pic>
      <p:sp>
        <p:nvSpPr>
          <p:cNvPr id="3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78165070"/>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Titullapa">
    <p:spTree>
      <p:nvGrpSpPr>
        <p:cNvPr id="1" name=""/>
        <p:cNvGrpSpPr/>
        <p:nvPr/>
      </p:nvGrpSpPr>
      <p:grpSpPr>
        <a:xfrm>
          <a:off x="0" y="0"/>
          <a:ext cx="0" cy="0"/>
          <a:chOff x="0" y="0"/>
          <a:chExt cx="0" cy="0"/>
        </a:xfrm>
      </p:grpSpPr>
      <p:pic>
        <p:nvPicPr>
          <p:cNvPr id="340"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41"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42" name="Skola2030_ppt.jpg" descr="Skola2030_ppt.jpg"/>
          <p:cNvPicPr>
            <a:picLocks noChangeAspect="1"/>
          </p:cNvPicPr>
          <p:nvPr/>
        </p:nvPicPr>
        <p:blipFill>
          <a:blip r:embed="rId4">
            <a:extLst/>
          </a:blip>
          <a:stretch>
            <a:fillRect/>
          </a:stretch>
        </p:blipFill>
        <p:spPr>
          <a:xfrm>
            <a:off x="1903008" y="571500"/>
            <a:ext cx="8385984" cy="4717116"/>
          </a:xfrm>
          <a:prstGeom prst="rect">
            <a:avLst/>
          </a:prstGeom>
          <a:ln w="12700">
            <a:miter lim="400000"/>
          </a:ln>
        </p:spPr>
      </p:pic>
      <p:sp>
        <p:nvSpPr>
          <p:cNvPr id="3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51826760"/>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1_Teksts + 1 bilde">
    <p:spTree>
      <p:nvGrpSpPr>
        <p:cNvPr id="1" name=""/>
        <p:cNvGrpSpPr/>
        <p:nvPr/>
      </p:nvGrpSpPr>
      <p:grpSpPr>
        <a:xfrm>
          <a:off x="0" y="0"/>
          <a:ext cx="0" cy="0"/>
          <a:chOff x="0" y="0"/>
          <a:chExt cx="0" cy="0"/>
        </a:xfrm>
      </p:grpSpPr>
      <p:pic>
        <p:nvPicPr>
          <p:cNvPr id="35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51" name="Picture 6" descr="Picture 6"/>
          <p:cNvPicPr>
            <a:picLocks noChangeAspect="1"/>
          </p:cNvPicPr>
          <p:nvPr/>
        </p:nvPicPr>
        <p:blipFill>
          <a:blip r:embed="rId3">
            <a:extLst/>
          </a:blip>
          <a:stretch>
            <a:fillRect/>
          </a:stretch>
        </p:blipFill>
        <p:spPr>
          <a:xfrm>
            <a:off x="432108" y="0"/>
            <a:ext cx="2541242" cy="2801771"/>
          </a:xfrm>
          <a:prstGeom prst="rect">
            <a:avLst/>
          </a:prstGeom>
          <a:ln w="12700">
            <a:miter lim="400000"/>
          </a:ln>
        </p:spPr>
      </p:pic>
      <p:pic>
        <p:nvPicPr>
          <p:cNvPr id="352" name="Picture 7" descr="Picture 7"/>
          <p:cNvPicPr>
            <a:picLocks noChangeAspect="1"/>
          </p:cNvPicPr>
          <p:nvPr/>
        </p:nvPicPr>
        <p:blipFill>
          <a:blip r:embed="rId4">
            <a:extLst/>
          </a:blip>
          <a:stretch>
            <a:fillRect/>
          </a:stretch>
        </p:blipFill>
        <p:spPr>
          <a:xfrm>
            <a:off x="0" y="6620933"/>
            <a:ext cx="12192000" cy="247652"/>
          </a:xfrm>
          <a:prstGeom prst="rect">
            <a:avLst/>
          </a:prstGeom>
          <a:ln w="12700">
            <a:miter lim="400000"/>
          </a:ln>
        </p:spPr>
      </p:pic>
      <p:sp>
        <p:nvSpPr>
          <p:cNvPr id="3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197770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5_Teksts + 1 bilde">
    <p:spTree>
      <p:nvGrpSpPr>
        <p:cNvPr id="1" name=""/>
        <p:cNvGrpSpPr/>
        <p:nvPr/>
      </p:nvGrpSpPr>
      <p:grpSpPr>
        <a:xfrm>
          <a:off x="0" y="0"/>
          <a:ext cx="0" cy="0"/>
          <a:chOff x="0" y="0"/>
          <a:chExt cx="0" cy="0"/>
        </a:xfrm>
      </p:grpSpPr>
      <p:pic>
        <p:nvPicPr>
          <p:cNvPr id="360" name="pasted-image.pdf" descr="pasted-image.pdf"/>
          <p:cNvPicPr>
            <a:picLocks noChangeAspect="1"/>
          </p:cNvPicPr>
          <p:nvPr/>
        </p:nvPicPr>
        <p:blipFill>
          <a:blip r:embed="rId2">
            <a:extLst/>
          </a:blip>
          <a:stretch>
            <a:fillRect/>
          </a:stretch>
        </p:blipFill>
        <p:spPr>
          <a:xfrm>
            <a:off x="10610860" y="6380052"/>
            <a:ext cx="1069674" cy="346298"/>
          </a:xfrm>
          <a:prstGeom prst="rect">
            <a:avLst/>
          </a:prstGeom>
          <a:ln w="12700">
            <a:miter lim="400000"/>
          </a:ln>
        </p:spPr>
      </p:pic>
      <p:pic>
        <p:nvPicPr>
          <p:cNvPr id="361" name="Picture 6" descr="Picture 6"/>
          <p:cNvPicPr>
            <a:picLocks noChangeAspect="1"/>
          </p:cNvPicPr>
          <p:nvPr/>
        </p:nvPicPr>
        <p:blipFill>
          <a:blip r:embed="rId3">
            <a:extLst/>
          </a:blip>
          <a:stretch>
            <a:fillRect/>
          </a:stretch>
        </p:blipFill>
        <p:spPr>
          <a:xfrm>
            <a:off x="4624896" y="-7551"/>
            <a:ext cx="2942208" cy="2875942"/>
          </a:xfrm>
          <a:prstGeom prst="rect">
            <a:avLst/>
          </a:prstGeom>
          <a:ln w="12700">
            <a:miter lim="400000"/>
          </a:ln>
        </p:spPr>
      </p:pic>
      <p:sp>
        <p:nvSpPr>
          <p:cNvPr id="3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6493850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Nodaļas nosaukums 01 copy">
    <p:spTree>
      <p:nvGrpSpPr>
        <p:cNvPr id="1" name=""/>
        <p:cNvGrpSpPr/>
        <p:nvPr/>
      </p:nvGrpSpPr>
      <p:grpSpPr>
        <a:xfrm>
          <a:off x="0" y="0"/>
          <a:ext cx="0" cy="0"/>
          <a:chOff x="0" y="0"/>
          <a:chExt cx="0" cy="0"/>
        </a:xfrm>
      </p:grpSpPr>
      <p:sp>
        <p:nvSpPr>
          <p:cNvPr id="78" name="Rectangle 5"/>
          <p:cNvSpPr/>
          <p:nvPr/>
        </p:nvSpPr>
        <p:spPr>
          <a:xfrm>
            <a:off x="0" y="-25400"/>
            <a:ext cx="12192000" cy="5967188"/>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79" name="Title Text"/>
          <p:cNvSpPr txBox="1">
            <a:spLocks noGrp="1"/>
          </p:cNvSpPr>
          <p:nvPr>
            <p:ph type="title"/>
          </p:nvPr>
        </p:nvSpPr>
        <p:spPr>
          <a:xfrm>
            <a:off x="1766046" y="1438167"/>
            <a:ext cx="8659908" cy="3103554"/>
          </a:xfrm>
          <a:prstGeom prst="rect">
            <a:avLst/>
          </a:prstGeom>
        </p:spPr>
        <p:txBody>
          <a:bodyPr/>
          <a:lstStyle>
            <a:lvl1pPr algn="l">
              <a:lnSpc>
                <a:spcPct val="100000"/>
              </a:lnSpc>
              <a:defRPr>
                <a:solidFill>
                  <a:srgbClr val="FFFFFF"/>
                </a:solidFill>
              </a:defRPr>
            </a:lvl1pPr>
          </a:lstStyle>
          <a:p>
            <a:r>
              <a:t>Title Text</a:t>
            </a:r>
          </a:p>
        </p:txBody>
      </p:sp>
      <p:pic>
        <p:nvPicPr>
          <p:cNvPr id="80" name="Picture 5" descr="Picture 5"/>
          <p:cNvPicPr>
            <a:picLocks noChangeAspect="1"/>
          </p:cNvPicPr>
          <p:nvPr/>
        </p:nvPicPr>
        <p:blipFill>
          <a:blip r:embed="rId2">
            <a:extLst/>
          </a:blip>
          <a:stretch>
            <a:fillRect/>
          </a:stretch>
        </p:blipFill>
        <p:spPr>
          <a:xfrm>
            <a:off x="10457553" y="6244725"/>
            <a:ext cx="1396505" cy="622639"/>
          </a:xfrm>
          <a:prstGeom prst="rect">
            <a:avLst/>
          </a:prstGeom>
          <a:ln w="12700">
            <a:miter lim="400000"/>
          </a:ln>
        </p:spPr>
      </p:pic>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1_Titullapa">
    <p:spTree>
      <p:nvGrpSpPr>
        <p:cNvPr id="1" name=""/>
        <p:cNvGrpSpPr/>
        <p:nvPr/>
      </p:nvGrpSpPr>
      <p:grpSpPr>
        <a:xfrm>
          <a:off x="0" y="0"/>
          <a:ext cx="0" cy="0"/>
          <a:chOff x="0" y="0"/>
          <a:chExt cx="0" cy="0"/>
        </a:xfrm>
      </p:grpSpPr>
      <p:pic>
        <p:nvPicPr>
          <p:cNvPr id="369" name="Picture 17" descr="Picture 17"/>
          <p:cNvPicPr>
            <a:picLocks noChangeAspect="1"/>
          </p:cNvPicPr>
          <p:nvPr/>
        </p:nvPicPr>
        <p:blipFill>
          <a:blip r:embed="rId2">
            <a:extLst/>
          </a:blip>
          <a:stretch>
            <a:fillRect/>
          </a:stretch>
        </p:blipFill>
        <p:spPr>
          <a:xfrm>
            <a:off x="3432585" y="5461775"/>
            <a:ext cx="5326830" cy="1128625"/>
          </a:xfrm>
          <a:prstGeom prst="rect">
            <a:avLst/>
          </a:prstGeom>
          <a:ln w="12700">
            <a:miter lim="400000"/>
          </a:ln>
        </p:spPr>
      </p:pic>
      <p:pic>
        <p:nvPicPr>
          <p:cNvPr id="370" name="pasted-image.pdf" descr="pasted-image.pdf"/>
          <p:cNvPicPr>
            <a:picLocks noChangeAspect="1"/>
          </p:cNvPicPr>
          <p:nvPr/>
        </p:nvPicPr>
        <p:blipFill>
          <a:blip r:embed="rId3">
            <a:extLst/>
          </a:blip>
          <a:stretch>
            <a:fillRect/>
          </a:stretch>
        </p:blipFill>
        <p:spPr>
          <a:xfrm>
            <a:off x="10457553" y="6238875"/>
            <a:ext cx="1411494" cy="628650"/>
          </a:xfrm>
          <a:prstGeom prst="rect">
            <a:avLst/>
          </a:prstGeom>
          <a:ln w="12700">
            <a:miter lim="400000"/>
          </a:ln>
        </p:spPr>
      </p:pic>
      <p:pic>
        <p:nvPicPr>
          <p:cNvPr id="371" name="Skola2030_ppt.jpg" descr="Skola2030_ppt.jpg"/>
          <p:cNvPicPr>
            <a:picLocks noChangeAspect="1"/>
          </p:cNvPicPr>
          <p:nvPr/>
        </p:nvPicPr>
        <p:blipFill>
          <a:blip r:embed="rId4">
            <a:extLst/>
          </a:blip>
          <a:stretch>
            <a:fillRect/>
          </a:stretch>
        </p:blipFill>
        <p:spPr>
          <a:xfrm>
            <a:off x="0" y="0"/>
            <a:ext cx="12192000" cy="6858000"/>
          </a:xfrm>
          <a:prstGeom prst="rect">
            <a:avLst/>
          </a:prstGeom>
          <a:ln w="12700">
            <a:miter lim="400000"/>
          </a:ln>
        </p:spPr>
      </p:pic>
      <p:sp>
        <p:nvSpPr>
          <p:cNvPr id="372" name="Slide Number"/>
          <p:cNvSpPr txBox="1">
            <a:spLocks noGrp="1"/>
          </p:cNvSpPr>
          <p:nvPr>
            <p:ph type="sldNum" sz="quarter" idx="2"/>
          </p:nvPr>
        </p:nvSpPr>
        <p:spPr>
          <a:xfrm>
            <a:off x="8504725" y="6228081"/>
            <a:ext cx="725696" cy="764541"/>
          </a:xfrm>
          <a:prstGeom prst="rect">
            <a:avLst/>
          </a:prstGeom>
        </p:spPr>
        <p:txBody>
          <a:bodyPr anchor="t"/>
          <a:lstStyle>
            <a:lvl1pPr algn="l">
              <a:defRPr sz="4400"/>
            </a:lvl1pPr>
          </a:lstStyle>
          <a:p>
            <a:fld id="{86CB4B4D-7CA3-9044-876B-883B54F8677D}" type="slidenum">
              <a:t>‹#›</a:t>
            </a:fld>
            <a:endParaRPr/>
          </a:p>
        </p:txBody>
      </p:sp>
    </p:spTree>
    <p:extLst>
      <p:ext uri="{BB962C8B-B14F-4D97-AF65-F5344CB8AC3E}">
        <p14:creationId xmlns:p14="http://schemas.microsoft.com/office/powerpoint/2010/main" val="18659452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Nodaļas nosaukums 01 copy">
    <p:bg>
      <p:bgPr>
        <a:solidFill>
          <a:srgbClr val="FFFFFF">
            <a:alpha val="90000"/>
          </a:srgbClr>
        </a:solidFill>
        <a:effectLst/>
      </p:bgPr>
    </p:bg>
    <p:spTree>
      <p:nvGrpSpPr>
        <p:cNvPr id="1" name=""/>
        <p:cNvGrpSpPr/>
        <p:nvPr/>
      </p:nvGrpSpPr>
      <p:grpSpPr>
        <a:xfrm>
          <a:off x="0" y="0"/>
          <a:ext cx="0" cy="0"/>
          <a:chOff x="0" y="0"/>
          <a:chExt cx="0" cy="0"/>
        </a:xfrm>
      </p:grpSpPr>
      <p:sp>
        <p:nvSpPr>
          <p:cNvPr id="379" name="Rectangle 5"/>
          <p:cNvSpPr/>
          <p:nvPr/>
        </p:nvSpPr>
        <p:spPr>
          <a:xfrm>
            <a:off x="0" y="0"/>
            <a:ext cx="12192000" cy="6030688"/>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sp>
        <p:nvSpPr>
          <p:cNvPr id="380" name="Title Text"/>
          <p:cNvSpPr txBox="1">
            <a:spLocks noGrp="1"/>
          </p:cNvSpPr>
          <p:nvPr>
            <p:ph type="title"/>
          </p:nvPr>
        </p:nvSpPr>
        <p:spPr>
          <a:xfrm>
            <a:off x="1766046" y="17071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8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67024736"/>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Nodaļas nosaukums 02 copy">
    <p:bg>
      <p:bgPr>
        <a:solidFill>
          <a:srgbClr val="FFFFFF">
            <a:alpha val="90000"/>
          </a:srgbClr>
        </a:solidFill>
        <a:effectLst/>
      </p:bgPr>
    </p:bg>
    <p:spTree>
      <p:nvGrpSpPr>
        <p:cNvPr id="1" name=""/>
        <p:cNvGrpSpPr/>
        <p:nvPr/>
      </p:nvGrpSpPr>
      <p:grpSpPr>
        <a:xfrm>
          <a:off x="0" y="0"/>
          <a:ext cx="0" cy="0"/>
          <a:chOff x="0" y="0"/>
          <a:chExt cx="0" cy="0"/>
        </a:xfrm>
      </p:grpSpPr>
      <p:sp>
        <p:nvSpPr>
          <p:cNvPr id="389" name="Rectangle 5"/>
          <p:cNvSpPr/>
          <p:nvPr/>
        </p:nvSpPr>
        <p:spPr>
          <a:xfrm>
            <a:off x="0" y="-1"/>
            <a:ext cx="12192000" cy="6030688"/>
          </a:xfrm>
          <a:prstGeom prst="rect">
            <a:avLst/>
          </a:prstGeom>
          <a:solidFill>
            <a:srgbClr val="4CA89F"/>
          </a:solidFill>
          <a:ln w="12700">
            <a:miter lim="400000"/>
          </a:ln>
        </p:spPr>
        <p:txBody>
          <a:bodyPr lIns="45718" tIns="45718" rIns="45718" bIns="45718" anchor="ctr"/>
          <a:lstStyle/>
          <a:p>
            <a:pPr algn="ctr">
              <a:lnSpc>
                <a:spcPct val="100000"/>
              </a:lnSpc>
              <a:spcBef>
                <a:spcPts val="1000"/>
              </a:spcBef>
              <a:defRPr sz="2200" b="1">
                <a:solidFill>
                  <a:srgbClr val="6C444F"/>
                </a:solidFill>
              </a:defRPr>
            </a:pPr>
            <a:endParaRPr/>
          </a:p>
        </p:txBody>
      </p:sp>
      <p:sp>
        <p:nvSpPr>
          <p:cNvPr id="390" name="Title Text"/>
          <p:cNvSpPr txBox="1">
            <a:spLocks noGrp="1"/>
          </p:cNvSpPr>
          <p:nvPr>
            <p:ph type="title"/>
          </p:nvPr>
        </p:nvSpPr>
        <p:spPr>
          <a:xfrm>
            <a:off x="1766046" y="1529395"/>
            <a:ext cx="8659908" cy="3103554"/>
          </a:xfrm>
          <a:prstGeom prst="rect">
            <a:avLst/>
          </a:prstGeom>
        </p:spPr>
        <p:txBody>
          <a:bodyPr/>
          <a:lstStyle>
            <a:lvl1pPr>
              <a:lnSpc>
                <a:spcPct val="100000"/>
              </a:lnSpc>
              <a:defRPr>
                <a:solidFill>
                  <a:srgbClr val="FFFFFF"/>
                </a:solidFill>
              </a:defRPr>
            </a:lvl1pPr>
          </a:lstStyle>
          <a:p>
            <a:r>
              <a:t>Title Text</a:t>
            </a:r>
          </a:p>
        </p:txBody>
      </p:sp>
      <p:pic>
        <p:nvPicPr>
          <p:cNvPr id="391" name="Picture 5" descr="Picture 5"/>
          <p:cNvPicPr>
            <a:picLocks noChangeAspect="1"/>
          </p:cNvPicPr>
          <p:nvPr/>
        </p:nvPicPr>
        <p:blipFill>
          <a:blip r:embed="rId2">
            <a:extLst/>
          </a:blip>
          <a:stretch>
            <a:fillRect/>
          </a:stretch>
        </p:blipFill>
        <p:spPr>
          <a:xfrm>
            <a:off x="10457553" y="6232025"/>
            <a:ext cx="1396505" cy="622639"/>
          </a:xfrm>
          <a:prstGeom prst="rect">
            <a:avLst/>
          </a:prstGeom>
          <a:ln w="12700">
            <a:miter lim="400000"/>
          </a:ln>
        </p:spPr>
      </p:pic>
      <p:sp>
        <p:nvSpPr>
          <p:cNvPr id="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268379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opy">
    <p:spTree>
      <p:nvGrpSpPr>
        <p:cNvPr id="1" name=""/>
        <p:cNvGrpSpPr/>
        <p:nvPr/>
      </p:nvGrpSpPr>
      <p:grpSpPr>
        <a:xfrm>
          <a:off x="0" y="0"/>
          <a:ext cx="0" cy="0"/>
          <a:chOff x="0" y="0"/>
          <a:chExt cx="0" cy="0"/>
        </a:xfrm>
      </p:grpSpPr>
      <p:pic>
        <p:nvPicPr>
          <p:cNvPr id="173" name="pasted-image.pdf" descr="pasted-image.pdf"/>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174" name="pasted-image.pdf" descr="pasted-image.pdf"/>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sp>
        <p:nvSpPr>
          <p:cNvPr id="175" name="Title Text"/>
          <p:cNvSpPr>
            <a:spLocks noGrp="1"/>
          </p:cNvSpPr>
          <p:nvPr>
            <p:ph type="title" hasCustomPrompt="1"/>
          </p:nvPr>
        </p:nvSpPr>
        <p:spPr>
          <a:xfrm>
            <a:off x="780449" y="1948877"/>
            <a:ext cx="10515600" cy="1665171"/>
          </a:xfrm>
          <a:prstGeom prst="rect">
            <a:avLst/>
          </a:prstGeom>
        </p:spPr>
        <p:txBody>
          <a:bodyPr>
            <a:normAutofit/>
          </a:bodyPr>
          <a:lstStyle>
            <a:lvl1pPr algn="ctr">
              <a:defRPr sz="6600">
                <a:latin typeface="Arial" panose="020B0604020202020204" pitchFamily="34" charset="0"/>
                <a:cs typeface="Arial" panose="020B0604020202020204" pitchFamily="34" charset="0"/>
              </a:defRPr>
            </a:lvl1pPr>
          </a:lstStyle>
          <a:p>
            <a:r>
              <a:rPr lang="lv-LV" dirty="0"/>
              <a:t>VIRSRAKSTS</a:t>
            </a:r>
            <a:endParaRPr dirty="0"/>
          </a:p>
        </p:txBody>
      </p:sp>
      <p:pic>
        <p:nvPicPr>
          <p:cNvPr id="9" name="Screen Shot 2017-06-08 at 23.53.02.png" descr="Screen Shot 2017-06-08 at 23.53.02.png"/>
          <p:cNvPicPr>
            <a:picLocks noChangeAspect="1"/>
          </p:cNvPicPr>
          <p:nvPr userDrawn="1"/>
        </p:nvPicPr>
        <p:blipFill>
          <a:blip r:embed="rId4">
            <a:extLst/>
          </a:blip>
          <a:stretch>
            <a:fillRect/>
          </a:stretch>
        </p:blipFill>
        <p:spPr>
          <a:xfrm>
            <a:off x="3917482" y="5353603"/>
            <a:ext cx="4254776" cy="1123904"/>
          </a:xfrm>
          <a:prstGeom prst="rect">
            <a:avLst/>
          </a:prstGeom>
          <a:ln w="12700">
            <a:miter lim="400000"/>
          </a:ln>
        </p:spPr>
      </p:pic>
    </p:spTree>
    <p:extLst>
      <p:ext uri="{BB962C8B-B14F-4D97-AF65-F5344CB8AC3E}">
        <p14:creationId xmlns:p14="http://schemas.microsoft.com/office/powerpoint/2010/main" val="210243777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copy">
    <p:spTree>
      <p:nvGrpSpPr>
        <p:cNvPr id="1" name=""/>
        <p:cNvGrpSpPr/>
        <p:nvPr/>
      </p:nvGrpSpPr>
      <p:grpSpPr>
        <a:xfrm>
          <a:off x="0" y="0"/>
          <a:ext cx="0" cy="0"/>
          <a:chOff x="0" y="0"/>
          <a:chExt cx="0" cy="0"/>
        </a:xfrm>
      </p:grpSpPr>
      <p:pic>
        <p:nvPicPr>
          <p:cNvPr id="173" name="pasted-image.pdf" descr="pasted-image.pdf"/>
          <p:cNvPicPr>
            <a:picLocks noChangeAspect="1"/>
          </p:cNvPicPr>
          <p:nvPr/>
        </p:nvPicPr>
        <p:blipFill>
          <a:blip r:embed="rId2">
            <a:extLst/>
          </a:blip>
          <a:stretch>
            <a:fillRect/>
          </a:stretch>
        </p:blipFill>
        <p:spPr>
          <a:xfrm>
            <a:off x="-524021" y="900836"/>
            <a:ext cx="1048042" cy="1048041"/>
          </a:xfrm>
          <a:prstGeom prst="rect">
            <a:avLst/>
          </a:prstGeom>
          <a:ln w="12700">
            <a:miter lim="400000"/>
          </a:ln>
        </p:spPr>
      </p:pic>
      <p:pic>
        <p:nvPicPr>
          <p:cNvPr id="174" name="pasted-image.pdf" descr="pasted-image.pdf"/>
          <p:cNvPicPr>
            <a:picLocks noChangeAspect="1"/>
          </p:cNvPicPr>
          <p:nvPr/>
        </p:nvPicPr>
        <p:blipFill>
          <a:blip r:embed="rId3">
            <a:extLst/>
          </a:blip>
          <a:stretch>
            <a:fillRect/>
          </a:stretch>
        </p:blipFill>
        <p:spPr>
          <a:xfrm>
            <a:off x="11845076" y="5014933"/>
            <a:ext cx="668448" cy="668447"/>
          </a:xfrm>
          <a:prstGeom prst="rect">
            <a:avLst/>
          </a:prstGeom>
          <a:ln w="12700">
            <a:miter lim="400000"/>
          </a:ln>
        </p:spPr>
      </p:pic>
      <p:sp>
        <p:nvSpPr>
          <p:cNvPr id="175" name="Title Text"/>
          <p:cNvSpPr>
            <a:spLocks noGrp="1"/>
          </p:cNvSpPr>
          <p:nvPr>
            <p:ph type="title" hasCustomPrompt="1"/>
          </p:nvPr>
        </p:nvSpPr>
        <p:spPr>
          <a:xfrm>
            <a:off x="780449" y="1948877"/>
            <a:ext cx="10515600" cy="1665171"/>
          </a:xfrm>
          <a:prstGeom prst="rect">
            <a:avLst/>
          </a:prstGeom>
        </p:spPr>
        <p:txBody>
          <a:bodyPr>
            <a:normAutofit/>
          </a:bodyPr>
          <a:lstStyle>
            <a:lvl1pPr algn="ctr">
              <a:defRPr sz="6600"/>
            </a:lvl1pPr>
          </a:lstStyle>
          <a:p>
            <a:r>
              <a:rPr lang="lv-LV" dirty="0"/>
              <a:t>VIRSRAKSTS</a:t>
            </a:r>
            <a:endParaRPr dirty="0"/>
          </a:p>
        </p:txBody>
      </p:sp>
      <p:sp>
        <p:nvSpPr>
          <p:cNvPr id="8" name="Title Text"/>
          <p:cNvSpPr txBox="1">
            <a:spLocks/>
          </p:cNvSpPr>
          <p:nvPr userDrawn="1"/>
        </p:nvSpPr>
        <p:spPr>
          <a:xfrm>
            <a:off x="780449" y="3463371"/>
            <a:ext cx="10515600" cy="166517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914400" rtl="0" latinLnBrk="0">
              <a:lnSpc>
                <a:spcPct val="110000"/>
              </a:lnSpc>
              <a:spcBef>
                <a:spcPts val="0"/>
              </a:spcBef>
              <a:spcAft>
                <a:spcPts val="0"/>
              </a:spcAft>
              <a:buClrTx/>
              <a:buSzTx/>
              <a:buFontTx/>
              <a:buNone/>
              <a:tabLst/>
              <a:defRPr sz="6000" b="0" i="0" u="none" strike="noStrike" cap="none" spc="0" baseline="0">
                <a:ln>
                  <a:noFill/>
                </a:ln>
                <a:solidFill>
                  <a:srgbClr val="68478D"/>
                </a:solidFill>
                <a:uFillTx/>
                <a:latin typeface="+mj-lt"/>
                <a:ea typeface="Renogare"/>
                <a:cs typeface="Renogare"/>
                <a:sym typeface="Renogare"/>
              </a:defRPr>
            </a:lvl1pPr>
            <a:lvl2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2pPr>
            <a:lvl3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3pPr>
            <a:lvl4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4pPr>
            <a:lvl5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5pPr>
            <a:lvl6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6pPr>
            <a:lvl7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7pPr>
            <a:lvl8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8pPr>
            <a:lvl9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9pPr>
          </a:lstStyle>
          <a:p>
            <a:pPr hangingPunct="1"/>
            <a:r>
              <a:rPr lang="en-US" sz="3600" dirty="0" err="1"/>
              <a:t>Apakšvirsraksts</a:t>
            </a:r>
            <a:endParaRPr lang="en-US" sz="3600" dirty="0"/>
          </a:p>
        </p:txBody>
      </p:sp>
    </p:spTree>
    <p:extLst>
      <p:ext uri="{BB962C8B-B14F-4D97-AF65-F5344CB8AC3E}">
        <p14:creationId xmlns:p14="http://schemas.microsoft.com/office/powerpoint/2010/main" val="1022306673"/>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Teksts standarta">
    <p:spTree>
      <p:nvGrpSpPr>
        <p:cNvPr id="1" name=""/>
        <p:cNvGrpSpPr/>
        <p:nvPr/>
      </p:nvGrpSpPr>
      <p:grpSpPr>
        <a:xfrm>
          <a:off x="0" y="0"/>
          <a:ext cx="0" cy="0"/>
          <a:chOff x="0" y="0"/>
          <a:chExt cx="0" cy="0"/>
        </a:xfrm>
      </p:grpSpPr>
      <p:sp>
        <p:nvSpPr>
          <p:cNvPr id="34" name="Body Level One…"/>
          <p:cNvSpPr>
            <a:spLocks noGrp="1"/>
          </p:cNvSpPr>
          <p:nvPr>
            <p:ph type="body" idx="1"/>
          </p:nvPr>
        </p:nvSpPr>
        <p:spPr>
          <a:xfrm>
            <a:off x="838200" y="2055376"/>
            <a:ext cx="9829800" cy="3681875"/>
          </a:xfrm>
          <a:prstGeom prst="rect">
            <a:avLst/>
          </a:prstGeom>
        </p:spPr>
        <p:txBody>
          <a:bodyPr/>
          <a:lstStyle>
            <a:lvl1pPr marL="209550" indent="-209550">
              <a:defRPr sz="2200">
                <a:solidFill>
                  <a:srgbClr val="68478D"/>
                </a:solidFill>
                <a:latin typeface="+mn-lt"/>
                <a:ea typeface="+mn-ea"/>
                <a:cs typeface="+mn-cs"/>
                <a:sym typeface="Helvetica"/>
              </a:defRPr>
            </a:lvl1pPr>
            <a:lvl2pPr marL="708659" indent="-251459">
              <a:defRPr sz="2200">
                <a:solidFill>
                  <a:srgbClr val="68478D"/>
                </a:solidFill>
                <a:latin typeface="+mn-lt"/>
                <a:ea typeface="+mn-ea"/>
                <a:cs typeface="+mn-cs"/>
                <a:sym typeface="Helvetica"/>
              </a:defRPr>
            </a:lvl2pPr>
            <a:lvl3pPr marL="1193800" indent="-279400">
              <a:defRPr sz="2200">
                <a:solidFill>
                  <a:srgbClr val="68478D"/>
                </a:solidFill>
                <a:latin typeface="+mn-lt"/>
                <a:ea typeface="+mn-ea"/>
                <a:cs typeface="+mn-cs"/>
                <a:sym typeface="Helvetica"/>
              </a:defRPr>
            </a:lvl3pPr>
            <a:lvl4pPr marL="1685925" indent="-314325">
              <a:defRPr sz="2200">
                <a:solidFill>
                  <a:srgbClr val="68478D"/>
                </a:solidFill>
                <a:latin typeface="+mn-lt"/>
                <a:ea typeface="+mn-ea"/>
                <a:cs typeface="+mn-cs"/>
                <a:sym typeface="Helvetica"/>
              </a:defRPr>
            </a:lvl4pPr>
            <a:lvl5pPr marL="2143125" indent="-314325">
              <a:defRPr sz="2200">
                <a:solidFill>
                  <a:srgbClr val="68478D"/>
                </a:solidFill>
                <a:latin typeface="+mn-lt"/>
                <a:ea typeface="+mn-ea"/>
                <a:cs typeface="+mn-cs"/>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 name="Title Text"/>
          <p:cNvSpPr>
            <a:spLocks noGrp="1"/>
          </p:cNvSpPr>
          <p:nvPr>
            <p:ph type="title"/>
          </p:nvPr>
        </p:nvSpPr>
        <p:spPr>
          <a:xfrm>
            <a:off x="838200" y="1072881"/>
            <a:ext cx="9829800" cy="1273809"/>
          </a:xfrm>
          <a:prstGeom prst="rect">
            <a:avLst/>
          </a:prstGeom>
        </p:spPr>
        <p:txBody>
          <a:bodyPr anchor="t"/>
          <a:lstStyle>
            <a:lvl1pPr>
              <a:lnSpc>
                <a:spcPct val="90000"/>
              </a:lnSpc>
              <a:defRPr sz="4400">
                <a:solidFill>
                  <a:srgbClr val="7C5194"/>
                </a:solidFill>
              </a:defRPr>
            </a:lvl1pPr>
          </a:lstStyle>
          <a:p>
            <a:r>
              <a:rPr dirty="0"/>
              <a:t>Title Text</a:t>
            </a:r>
          </a:p>
        </p:txBody>
      </p:sp>
      <p:pic>
        <p:nvPicPr>
          <p:cNvPr id="36" name="pasted-image.pdf" descr="pasted-image.pdf"/>
          <p:cNvPicPr>
            <a:picLocks noChangeAspect="1"/>
          </p:cNvPicPr>
          <p:nvPr/>
        </p:nvPicPr>
        <p:blipFill>
          <a:blip r:embed="rId2">
            <a:extLst/>
          </a:blip>
          <a:stretch>
            <a:fillRect/>
          </a:stretch>
        </p:blipFill>
        <p:spPr>
          <a:xfrm>
            <a:off x="10457553" y="6238875"/>
            <a:ext cx="1411493" cy="628650"/>
          </a:xfrm>
          <a:prstGeom prst="rect">
            <a:avLst/>
          </a:prstGeom>
          <a:ln w="12700">
            <a:miter lim="400000"/>
          </a:ln>
        </p:spPr>
      </p:pic>
      <p:pic>
        <p:nvPicPr>
          <p:cNvPr id="37" name="pasted-image.pdf" descr="pasted-image.pdf"/>
          <p:cNvPicPr>
            <a:picLocks noChangeAspect="1"/>
          </p:cNvPicPr>
          <p:nvPr/>
        </p:nvPicPr>
        <p:blipFill>
          <a:blip r:embed="rId3">
            <a:extLst/>
          </a:blip>
          <a:stretch>
            <a:fillRect/>
          </a:stretch>
        </p:blipFill>
        <p:spPr>
          <a:xfrm>
            <a:off x="9883630" y="-527914"/>
            <a:ext cx="1035341" cy="1035341"/>
          </a:xfrm>
          <a:prstGeom prst="rect">
            <a:avLst/>
          </a:prstGeom>
          <a:ln w="12700">
            <a:miter lim="400000"/>
          </a:ln>
        </p:spPr>
      </p:pic>
      <p:pic>
        <p:nvPicPr>
          <p:cNvPr id="38" name="pasted-image.pdf" descr="pasted-image.pdf"/>
          <p:cNvPicPr>
            <a:picLocks noChangeAspect="1"/>
          </p:cNvPicPr>
          <p:nvPr/>
        </p:nvPicPr>
        <p:blipFill>
          <a:blip r:embed="rId4">
            <a:extLst/>
          </a:blip>
          <a:stretch>
            <a:fillRect/>
          </a:stretch>
        </p:blipFill>
        <p:spPr>
          <a:xfrm>
            <a:off x="4234057" y="6547912"/>
            <a:ext cx="650487" cy="650487"/>
          </a:xfrm>
          <a:prstGeom prst="rect">
            <a:avLst/>
          </a:prstGeom>
          <a:ln w="12700">
            <a:miter lim="400000"/>
          </a:ln>
        </p:spPr>
      </p:pic>
    </p:spTree>
    <p:extLst>
      <p:ext uri="{BB962C8B-B14F-4D97-AF65-F5344CB8AC3E}">
        <p14:creationId xmlns:p14="http://schemas.microsoft.com/office/powerpoint/2010/main" val="434506406"/>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Noslēgums kontakti">
    <p:spTree>
      <p:nvGrpSpPr>
        <p:cNvPr id="1" name=""/>
        <p:cNvGrpSpPr/>
        <p:nvPr/>
      </p:nvGrpSpPr>
      <p:grpSpPr>
        <a:xfrm>
          <a:off x="0" y="0"/>
          <a:ext cx="0" cy="0"/>
          <a:chOff x="0" y="0"/>
          <a:chExt cx="0" cy="0"/>
        </a:xfrm>
      </p:grpSpPr>
      <p:pic>
        <p:nvPicPr>
          <p:cNvPr id="155" name="pasted-image.pdf" descr="pasted-image.pdf"/>
          <p:cNvPicPr>
            <a:picLocks noChangeAspect="1"/>
          </p:cNvPicPr>
          <p:nvPr/>
        </p:nvPicPr>
        <p:blipFill>
          <a:blip r:embed="rId2">
            <a:extLst/>
          </a:blip>
          <a:stretch>
            <a:fillRect/>
          </a:stretch>
        </p:blipFill>
        <p:spPr>
          <a:xfrm>
            <a:off x="10457553" y="6238875"/>
            <a:ext cx="1411493" cy="628650"/>
          </a:xfrm>
          <a:prstGeom prst="rect">
            <a:avLst/>
          </a:prstGeom>
          <a:ln w="12700">
            <a:miter lim="400000"/>
          </a:ln>
        </p:spPr>
      </p:pic>
      <p:pic>
        <p:nvPicPr>
          <p:cNvPr id="156" name="Screen Shot 2017-06-08 at 23.53.02.png" descr="Screen Shot 2017-06-08 at 23.53.02.png"/>
          <p:cNvPicPr>
            <a:picLocks noChangeAspect="1"/>
          </p:cNvPicPr>
          <p:nvPr/>
        </p:nvPicPr>
        <p:blipFill>
          <a:blip r:embed="rId3">
            <a:extLst/>
          </a:blip>
          <a:stretch>
            <a:fillRect/>
          </a:stretch>
        </p:blipFill>
        <p:spPr>
          <a:xfrm>
            <a:off x="3615481" y="5234270"/>
            <a:ext cx="4961038" cy="1310464"/>
          </a:xfrm>
          <a:prstGeom prst="rect">
            <a:avLst/>
          </a:prstGeom>
          <a:ln w="12700">
            <a:miter lim="400000"/>
          </a:ln>
        </p:spPr>
      </p:pic>
    </p:spTree>
    <p:extLst>
      <p:ext uri="{BB962C8B-B14F-4D97-AF65-F5344CB8AC3E}">
        <p14:creationId xmlns:p14="http://schemas.microsoft.com/office/powerpoint/2010/main" val="2062363016"/>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Teksts 2 slejas">
    <p:spTree>
      <p:nvGrpSpPr>
        <p:cNvPr id="1" name=""/>
        <p:cNvGrpSpPr/>
        <p:nvPr/>
      </p:nvGrpSpPr>
      <p:grpSpPr>
        <a:xfrm>
          <a:off x="0" y="0"/>
          <a:ext cx="0" cy="0"/>
          <a:chOff x="0" y="0"/>
          <a:chExt cx="0" cy="0"/>
        </a:xfrm>
      </p:grpSpPr>
      <p:sp>
        <p:nvSpPr>
          <p:cNvPr id="46" name="Title Text"/>
          <p:cNvSpPr>
            <a:spLocks noGrp="1"/>
          </p:cNvSpPr>
          <p:nvPr>
            <p:ph type="title"/>
          </p:nvPr>
        </p:nvSpPr>
        <p:spPr>
          <a:xfrm>
            <a:off x="838200" y="1072881"/>
            <a:ext cx="9829800" cy="1273809"/>
          </a:xfrm>
          <a:prstGeom prst="rect">
            <a:avLst/>
          </a:prstGeom>
        </p:spPr>
        <p:txBody>
          <a:bodyPr anchor="t"/>
          <a:lstStyle>
            <a:lvl1pPr>
              <a:lnSpc>
                <a:spcPct val="90000"/>
              </a:lnSpc>
              <a:defRPr sz="4400">
                <a:solidFill>
                  <a:srgbClr val="7C5194"/>
                </a:solidFill>
              </a:defRPr>
            </a:lvl1pPr>
          </a:lstStyle>
          <a:p>
            <a:r>
              <a:t>Title Text</a:t>
            </a:r>
          </a:p>
        </p:txBody>
      </p:sp>
      <p:sp>
        <p:nvSpPr>
          <p:cNvPr id="47" name="Body Level One…"/>
          <p:cNvSpPr>
            <a:spLocks noGrp="1"/>
          </p:cNvSpPr>
          <p:nvPr>
            <p:ph type="body" sz="half" idx="1"/>
          </p:nvPr>
        </p:nvSpPr>
        <p:spPr>
          <a:xfrm>
            <a:off x="838200" y="2370676"/>
            <a:ext cx="4729120" cy="3876377"/>
          </a:xfrm>
          <a:prstGeom prst="rect">
            <a:avLst/>
          </a:prstGeom>
        </p:spPr>
        <p:txBody>
          <a:bodyPr/>
          <a:lstStyle>
            <a:lvl1pPr marL="0" indent="0">
              <a:lnSpc>
                <a:spcPct val="100000"/>
              </a:lnSpc>
              <a:buSzTx/>
              <a:buFontTx/>
              <a:buNone/>
              <a:defRPr sz="2200">
                <a:solidFill>
                  <a:srgbClr val="68478D"/>
                </a:solidFill>
                <a:latin typeface="+mn-lt"/>
                <a:ea typeface="+mn-ea"/>
                <a:cs typeface="+mn-cs"/>
                <a:sym typeface="Helvetica"/>
              </a:defRPr>
            </a:lvl1pPr>
            <a:lvl2pPr marL="666750" indent="-209550">
              <a:lnSpc>
                <a:spcPct val="100000"/>
              </a:lnSpc>
              <a:buFontTx/>
              <a:defRPr sz="2200">
                <a:solidFill>
                  <a:srgbClr val="68478D"/>
                </a:solidFill>
                <a:latin typeface="+mn-lt"/>
                <a:ea typeface="+mn-ea"/>
                <a:cs typeface="+mn-cs"/>
                <a:sym typeface="Helvetica"/>
              </a:defRPr>
            </a:lvl2pPr>
            <a:lvl3pPr marL="1165860" indent="-251460">
              <a:lnSpc>
                <a:spcPct val="100000"/>
              </a:lnSpc>
              <a:buFontTx/>
              <a:defRPr sz="2200">
                <a:solidFill>
                  <a:srgbClr val="68478D"/>
                </a:solidFill>
                <a:latin typeface="+mn-lt"/>
                <a:ea typeface="+mn-ea"/>
                <a:cs typeface="+mn-cs"/>
                <a:sym typeface="Helvetica"/>
              </a:defRPr>
            </a:lvl3pPr>
            <a:lvl4pPr marL="1651000" indent="-279400">
              <a:lnSpc>
                <a:spcPct val="100000"/>
              </a:lnSpc>
              <a:buFontTx/>
              <a:defRPr sz="2200">
                <a:solidFill>
                  <a:srgbClr val="68478D"/>
                </a:solidFill>
                <a:latin typeface="+mn-lt"/>
                <a:ea typeface="+mn-ea"/>
                <a:cs typeface="+mn-cs"/>
                <a:sym typeface="Helvetica"/>
              </a:defRPr>
            </a:lvl4pPr>
            <a:lvl5pPr marL="2108200" indent="-279400">
              <a:lnSpc>
                <a:spcPct val="100000"/>
              </a:lnSpc>
              <a:buFontTx/>
              <a:defRPr sz="2200">
                <a:solidFill>
                  <a:srgbClr val="68478D"/>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8" name="Text Placeholder 7"/>
          <p:cNvSpPr>
            <a:spLocks noGrp="1"/>
          </p:cNvSpPr>
          <p:nvPr>
            <p:ph type="body" sz="half" idx="13"/>
          </p:nvPr>
        </p:nvSpPr>
        <p:spPr>
          <a:xfrm>
            <a:off x="5855234" y="2370676"/>
            <a:ext cx="4812766" cy="3876377"/>
          </a:xfrm>
          <a:prstGeom prst="rect">
            <a:avLst/>
          </a:prstGeom>
        </p:spPr>
        <p:txBody>
          <a:bodyPr/>
          <a:lstStyle/>
          <a:p>
            <a:endParaRPr/>
          </a:p>
        </p:txBody>
      </p:sp>
      <p:pic>
        <p:nvPicPr>
          <p:cNvPr id="49" name="pasted-image.pdf" descr="pasted-image.pdf"/>
          <p:cNvPicPr>
            <a:picLocks noChangeAspect="1"/>
          </p:cNvPicPr>
          <p:nvPr/>
        </p:nvPicPr>
        <p:blipFill>
          <a:blip r:embed="rId2">
            <a:extLst/>
          </a:blip>
          <a:stretch>
            <a:fillRect/>
          </a:stretch>
        </p:blipFill>
        <p:spPr>
          <a:xfrm>
            <a:off x="10610860" y="6380052"/>
            <a:ext cx="1069673" cy="346297"/>
          </a:xfrm>
          <a:prstGeom prst="rect">
            <a:avLst/>
          </a:prstGeom>
          <a:ln w="12700">
            <a:miter lim="400000"/>
          </a:ln>
        </p:spPr>
      </p:pic>
      <p:pic>
        <p:nvPicPr>
          <p:cNvPr id="50" name="pasted-image.pdf" descr="pasted-image.pdf"/>
          <p:cNvPicPr>
            <a:picLocks noChangeAspect="1"/>
          </p:cNvPicPr>
          <p:nvPr/>
        </p:nvPicPr>
        <p:blipFill>
          <a:blip r:embed="rId3">
            <a:extLst/>
          </a:blip>
          <a:stretch>
            <a:fillRect/>
          </a:stretch>
        </p:blipFill>
        <p:spPr>
          <a:xfrm>
            <a:off x="10457553" y="6238875"/>
            <a:ext cx="1411493" cy="628650"/>
          </a:xfrm>
          <a:prstGeom prst="rect">
            <a:avLst/>
          </a:prstGeom>
          <a:ln w="12700">
            <a:miter lim="400000"/>
          </a:ln>
        </p:spPr>
      </p:pic>
      <p:pic>
        <p:nvPicPr>
          <p:cNvPr id="51" name="pasted-image.pdf" descr="pasted-image.pdf"/>
          <p:cNvPicPr>
            <a:picLocks noChangeAspect="1"/>
          </p:cNvPicPr>
          <p:nvPr/>
        </p:nvPicPr>
        <p:blipFill>
          <a:blip r:embed="rId4">
            <a:extLst/>
          </a:blip>
          <a:stretch>
            <a:fillRect/>
          </a:stretch>
        </p:blipFill>
        <p:spPr>
          <a:xfrm>
            <a:off x="11854057" y="1384542"/>
            <a:ext cx="650487" cy="650488"/>
          </a:xfrm>
          <a:prstGeom prst="rect">
            <a:avLst/>
          </a:prstGeom>
          <a:ln w="12700">
            <a:miter lim="400000"/>
          </a:ln>
        </p:spPr>
      </p:pic>
      <p:pic>
        <p:nvPicPr>
          <p:cNvPr id="52" name="pasted-image.pdf" descr="pasted-image.pdf"/>
          <p:cNvPicPr>
            <a:picLocks noChangeAspect="1"/>
          </p:cNvPicPr>
          <p:nvPr/>
        </p:nvPicPr>
        <p:blipFill>
          <a:blip r:embed="rId5">
            <a:extLst/>
          </a:blip>
          <a:stretch>
            <a:fillRect/>
          </a:stretch>
        </p:blipFill>
        <p:spPr>
          <a:xfrm>
            <a:off x="-7733952" y="5359530"/>
            <a:ext cx="9676704" cy="803111"/>
          </a:xfrm>
          <a:prstGeom prst="rect">
            <a:avLst/>
          </a:prstGeom>
          <a:ln w="12700">
            <a:miter lim="400000"/>
          </a:ln>
        </p:spPr>
      </p:pic>
      <p:sp>
        <p:nvSpPr>
          <p:cNvPr id="53" name="Slide Number"/>
          <p:cNvSpPr>
            <a:spLocks noGrp="1"/>
          </p:cNvSpPr>
          <p:nvPr>
            <p:ph type="sldNum" sz="quarter" idx="2"/>
          </p:nvPr>
        </p:nvSpPr>
        <p:spPr>
          <a:xfrm>
            <a:off x="432109" y="6361505"/>
            <a:ext cx="232876" cy="25653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921984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Noslēgums kontakti">
    <p:spTree>
      <p:nvGrpSpPr>
        <p:cNvPr id="1" name=""/>
        <p:cNvGrpSpPr/>
        <p:nvPr/>
      </p:nvGrpSpPr>
      <p:grpSpPr>
        <a:xfrm>
          <a:off x="0" y="0"/>
          <a:ext cx="0" cy="0"/>
          <a:chOff x="0" y="0"/>
          <a:chExt cx="0" cy="0"/>
        </a:xfrm>
      </p:grpSpPr>
      <p:sp>
        <p:nvSpPr>
          <p:cNvPr id="88" name="Rectangle 5"/>
          <p:cNvSpPr/>
          <p:nvPr/>
        </p:nvSpPr>
        <p:spPr>
          <a:xfrm>
            <a:off x="0" y="-4233"/>
            <a:ext cx="12192000" cy="5266670"/>
          </a:xfrm>
          <a:prstGeom prst="rect">
            <a:avLst/>
          </a:prstGeom>
          <a:solidFill>
            <a:srgbClr val="7C5194"/>
          </a:solidFill>
          <a:ln w="12700">
            <a:miter lim="400000"/>
          </a:ln>
        </p:spPr>
        <p:txBody>
          <a:bodyPr lIns="45718" tIns="45718" rIns="45718" bIns="45718" anchor="ctr"/>
          <a:lstStyle/>
          <a:p>
            <a:pPr algn="ctr">
              <a:lnSpc>
                <a:spcPct val="100000"/>
              </a:lnSpc>
              <a:spcBef>
                <a:spcPts val="1000"/>
              </a:spcBef>
              <a:defRPr sz="2200" b="1"/>
            </a:pPr>
            <a:endParaRPr/>
          </a:p>
        </p:txBody>
      </p:sp>
      <p:pic>
        <p:nvPicPr>
          <p:cNvPr id="89" name="Screen Shot 2017-06-08 at 23.53.02.png" descr="Screen Shot 2017-06-08 at 23.53.02.png"/>
          <p:cNvPicPr>
            <a:picLocks noChangeAspect="1"/>
          </p:cNvPicPr>
          <p:nvPr/>
        </p:nvPicPr>
        <p:blipFill>
          <a:blip r:embed="rId2">
            <a:extLst/>
          </a:blip>
          <a:stretch>
            <a:fillRect/>
          </a:stretch>
        </p:blipFill>
        <p:spPr>
          <a:xfrm>
            <a:off x="3968612" y="5516888"/>
            <a:ext cx="4254776" cy="1123905"/>
          </a:xfrm>
          <a:prstGeom prst="rect">
            <a:avLst/>
          </a:prstGeom>
          <a:ln w="12700">
            <a:miter lim="400000"/>
          </a:ln>
        </p:spPr>
      </p:pic>
      <p:sp>
        <p:nvSpPr>
          <p:cNvPr id="90" name="Title Text"/>
          <p:cNvSpPr txBox="1">
            <a:spLocks noGrp="1"/>
          </p:cNvSpPr>
          <p:nvPr>
            <p:ph type="title"/>
          </p:nvPr>
        </p:nvSpPr>
        <p:spPr>
          <a:xfrm>
            <a:off x="780449" y="1948876"/>
            <a:ext cx="10515601" cy="2307439"/>
          </a:xfrm>
          <a:prstGeom prst="rect">
            <a:avLst/>
          </a:prstGeom>
        </p:spPr>
        <p:txBody>
          <a:bodyPr/>
          <a:lstStyle>
            <a:lvl1pPr algn="l">
              <a:lnSpc>
                <a:spcPct val="100000"/>
              </a:lnSpc>
              <a:defRPr>
                <a:solidFill>
                  <a:srgbClr val="FFFFFF"/>
                </a:solidFill>
              </a:defRPr>
            </a:lvl1pPr>
          </a:lstStyle>
          <a:p>
            <a:r>
              <a:t>Title Text</a:t>
            </a:r>
          </a:p>
        </p:txBody>
      </p:sp>
      <p:pic>
        <p:nvPicPr>
          <p:cNvPr id="91" name="Picture 8" descr="Picture 8"/>
          <p:cNvPicPr>
            <a:picLocks noChangeAspect="1"/>
          </p:cNvPicPr>
          <p:nvPr/>
        </p:nvPicPr>
        <p:blipFill>
          <a:blip r:embed="rId3">
            <a:extLst/>
          </a:blip>
          <a:stretch>
            <a:fillRect/>
          </a:stretch>
        </p:blipFill>
        <p:spPr>
          <a:xfrm>
            <a:off x="10457553" y="6244725"/>
            <a:ext cx="1396505" cy="622639"/>
          </a:xfrm>
          <a:prstGeom prst="rect">
            <a:avLst/>
          </a:prstGeom>
          <a:ln w="12700">
            <a:miter lim="400000"/>
          </a:ln>
        </p:spPr>
      </p:pic>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Nodaļas nosaukums 02 copy 1">
    <p:spTree>
      <p:nvGrpSpPr>
        <p:cNvPr id="1" name=""/>
        <p:cNvGrpSpPr/>
        <p:nvPr/>
      </p:nvGrpSpPr>
      <p:grpSpPr>
        <a:xfrm>
          <a:off x="0" y="0"/>
          <a:ext cx="0" cy="0"/>
          <a:chOff x="0" y="0"/>
          <a:chExt cx="0" cy="0"/>
        </a:xfrm>
      </p:grpSpPr>
      <p:sp>
        <p:nvSpPr>
          <p:cNvPr id="109" name="Rectangle 5"/>
          <p:cNvSpPr/>
          <p:nvPr/>
        </p:nvSpPr>
        <p:spPr>
          <a:xfrm>
            <a:off x="-1" y="-1"/>
            <a:ext cx="12192001" cy="6858001"/>
          </a:xfrm>
          <a:prstGeom prst="rect">
            <a:avLst/>
          </a:prstGeom>
          <a:solidFill>
            <a:srgbClr val="F7B731"/>
          </a:solidFill>
          <a:ln w="12700">
            <a:miter lim="400000"/>
          </a:ln>
        </p:spPr>
        <p:txBody>
          <a:bodyPr lIns="45719" rIns="45719" anchor="ctr"/>
          <a:lstStyle/>
          <a:p>
            <a:pPr algn="ctr">
              <a:lnSpc>
                <a:spcPct val="100000"/>
              </a:lnSpc>
              <a:spcBef>
                <a:spcPts val="1000"/>
              </a:spcBef>
              <a:defRPr sz="2200" b="1">
                <a:solidFill>
                  <a:srgbClr val="6C444F"/>
                </a:solidFill>
              </a:defRPr>
            </a:pPr>
            <a:endParaRPr/>
          </a:p>
        </p:txBody>
      </p:sp>
      <p:sp>
        <p:nvSpPr>
          <p:cNvPr id="110" name="Title Text"/>
          <p:cNvSpPr txBox="1">
            <a:spLocks noGrp="1"/>
          </p:cNvSpPr>
          <p:nvPr>
            <p:ph type="title"/>
          </p:nvPr>
        </p:nvSpPr>
        <p:spPr>
          <a:xfrm>
            <a:off x="1766046" y="1877223"/>
            <a:ext cx="8659908" cy="3103554"/>
          </a:xfrm>
          <a:prstGeom prst="rect">
            <a:avLst/>
          </a:prstGeom>
        </p:spPr>
        <p:txBody>
          <a:bodyPr/>
          <a:lstStyle>
            <a:lvl1pPr algn="l">
              <a:lnSpc>
                <a:spcPct val="100000"/>
              </a:lnSpc>
              <a:defRPr>
                <a:solidFill>
                  <a:srgbClr val="FFFFFF"/>
                </a:solidFill>
              </a:defRPr>
            </a:lvl1pPr>
          </a:lstStyle>
          <a:p>
            <a:r>
              <a:t>Title Text</a:t>
            </a:r>
          </a:p>
        </p:txBody>
      </p:sp>
      <p:sp>
        <p:nvSpPr>
          <p:cNvPr id="111" name="TextBox 6"/>
          <p:cNvSpPr txBox="1"/>
          <p:nvPr/>
        </p:nvSpPr>
        <p:spPr>
          <a:xfrm>
            <a:off x="577893" y="6238875"/>
            <a:ext cx="7635086" cy="3531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000" b="1">
                <a:solidFill>
                  <a:srgbClr val="FFFFFF">
                    <a:alpha val="90000"/>
                  </a:srgbClr>
                </a:solidFill>
                <a:latin typeface="Arial"/>
                <a:ea typeface="Arial"/>
                <a:cs typeface="Arial"/>
                <a:sym typeface="Arial"/>
              </a:defRPr>
            </a:pPr>
            <a:r>
              <a:t>Pasākuma nosaukums</a:t>
            </a:r>
            <a:endParaRPr>
              <a:solidFill>
                <a:srgbClr val="609443"/>
              </a:solidFill>
            </a:endParaRPr>
          </a:p>
          <a:p>
            <a:pPr>
              <a:defRPr sz="1000" b="1">
                <a:solidFill>
                  <a:srgbClr val="FFFFFF">
                    <a:alpha val="90000"/>
                  </a:srgbClr>
                </a:solidFill>
                <a:latin typeface="Arial"/>
                <a:ea typeface="Arial"/>
                <a:cs typeface="Arial"/>
                <a:sym typeface="Arial"/>
              </a:defRPr>
            </a:pPr>
            <a:r>
              <a:t>Skola 2030, 11/11/2017</a:t>
            </a:r>
          </a:p>
        </p:txBody>
      </p:sp>
      <p:pic>
        <p:nvPicPr>
          <p:cNvPr id="112" name="Picture 5" descr="Picture 5"/>
          <p:cNvPicPr>
            <a:picLocks noChangeAspect="1"/>
          </p:cNvPicPr>
          <p:nvPr/>
        </p:nvPicPr>
        <p:blipFill>
          <a:blip r:embed="rId2">
            <a:extLst/>
          </a:blip>
          <a:stretch>
            <a:fillRect/>
          </a:stretch>
        </p:blipFill>
        <p:spPr>
          <a:xfrm>
            <a:off x="10457553" y="6265891"/>
            <a:ext cx="1396505" cy="622639"/>
          </a:xfrm>
          <a:prstGeom prst="rect">
            <a:avLst/>
          </a:prstGeom>
          <a:ln w="12700">
            <a:miter lim="400000"/>
          </a:ln>
        </p:spPr>
      </p:pic>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Nodaļas nosaukums 02 copy 4">
    <p:bg>
      <p:bgPr>
        <a:solidFill>
          <a:srgbClr val="FFFFFF">
            <a:alpha val="90000"/>
          </a:srgbClr>
        </a:solidFill>
        <a:effectLst/>
      </p:bgPr>
    </p:bg>
    <p:spTree>
      <p:nvGrpSpPr>
        <p:cNvPr id="1" name=""/>
        <p:cNvGrpSpPr/>
        <p:nvPr/>
      </p:nvGrpSpPr>
      <p:grpSpPr>
        <a:xfrm>
          <a:off x="0" y="0"/>
          <a:ext cx="0" cy="0"/>
          <a:chOff x="0" y="0"/>
          <a:chExt cx="0" cy="0"/>
        </a:xfrm>
      </p:grpSpPr>
      <p:sp>
        <p:nvSpPr>
          <p:cNvPr id="141" name="Rectangle 5"/>
          <p:cNvSpPr/>
          <p:nvPr/>
        </p:nvSpPr>
        <p:spPr>
          <a:xfrm>
            <a:off x="0" y="0"/>
            <a:ext cx="12192000" cy="6858000"/>
          </a:xfrm>
          <a:prstGeom prst="rect">
            <a:avLst/>
          </a:prstGeom>
          <a:solidFill>
            <a:srgbClr val="4CA89F"/>
          </a:solidFill>
          <a:ln w="12700">
            <a:miter lim="400000"/>
          </a:ln>
        </p:spPr>
        <p:txBody>
          <a:bodyPr lIns="45719" rIns="45719" anchor="ctr"/>
          <a:lstStyle/>
          <a:p>
            <a:pPr>
              <a:lnSpc>
                <a:spcPct val="110000"/>
              </a:lnSpc>
              <a:defRPr sz="4000">
                <a:solidFill>
                  <a:srgbClr val="68478D"/>
                </a:solidFill>
                <a:latin typeface="Renogare"/>
                <a:ea typeface="Renogare"/>
                <a:cs typeface="Renogare"/>
                <a:sym typeface="Renogare"/>
              </a:defRPr>
            </a:pPr>
            <a:endParaRPr/>
          </a:p>
        </p:txBody>
      </p:sp>
      <p:pic>
        <p:nvPicPr>
          <p:cNvPr id="142" name="Image" descr="Image"/>
          <p:cNvPicPr>
            <a:picLocks noChangeAspect="1"/>
          </p:cNvPicPr>
          <p:nvPr/>
        </p:nvPicPr>
        <p:blipFill>
          <a:blip r:embed="rId2">
            <a:extLst/>
          </a:blip>
          <a:stretch>
            <a:fillRect/>
          </a:stretch>
        </p:blipFill>
        <p:spPr>
          <a:xfrm>
            <a:off x="10457554" y="6238875"/>
            <a:ext cx="1411492" cy="628650"/>
          </a:xfrm>
          <a:prstGeom prst="rect">
            <a:avLst/>
          </a:prstGeom>
          <a:ln w="12700">
            <a:miter lim="400000"/>
          </a:ln>
        </p:spPr>
      </p:pic>
      <p:sp>
        <p:nvSpPr>
          <p:cNvPr id="143" name="TextBox 6"/>
          <p:cNvSpPr txBox="1"/>
          <p:nvPr/>
        </p:nvSpPr>
        <p:spPr>
          <a:xfrm>
            <a:off x="577893" y="6238875"/>
            <a:ext cx="7635086" cy="3531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000" b="1">
                <a:solidFill>
                  <a:srgbClr val="FFFFFF">
                    <a:alpha val="90000"/>
                  </a:srgbClr>
                </a:solidFill>
                <a:latin typeface="Arial"/>
                <a:ea typeface="Arial"/>
                <a:cs typeface="Arial"/>
                <a:sym typeface="Arial"/>
              </a:defRPr>
            </a:pPr>
            <a:r>
              <a:t>Pasākuma nosaukums</a:t>
            </a:r>
            <a:endParaRPr>
              <a:solidFill>
                <a:srgbClr val="609443"/>
              </a:solidFill>
            </a:endParaRPr>
          </a:p>
          <a:p>
            <a:pPr>
              <a:defRPr sz="1000" b="1">
                <a:solidFill>
                  <a:srgbClr val="FFFFFF">
                    <a:alpha val="90000"/>
                  </a:srgbClr>
                </a:solidFill>
                <a:latin typeface="Arial"/>
                <a:ea typeface="Arial"/>
                <a:cs typeface="Arial"/>
                <a:sym typeface="Arial"/>
              </a:defRPr>
            </a:pPr>
            <a:r>
              <a:t>Skola 2030, 11/11/2017</a:t>
            </a:r>
          </a:p>
        </p:txBody>
      </p:sp>
      <p:sp>
        <p:nvSpPr>
          <p:cNvPr id="144" name="Title Text"/>
          <p:cNvSpPr txBox="1"/>
          <p:nvPr/>
        </p:nvSpPr>
        <p:spPr>
          <a:xfrm>
            <a:off x="1766046" y="1529395"/>
            <a:ext cx="8659908" cy="310355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a:lnSpc>
                <a:spcPct val="100000"/>
              </a:lnSpc>
              <a:defRPr sz="6600" b="1">
                <a:latin typeface="Arial"/>
                <a:ea typeface="Arial"/>
                <a:cs typeface="Arial"/>
                <a:sym typeface="Arial"/>
              </a:defRPr>
            </a:lvl1pPr>
          </a:lstStyle>
          <a:p>
            <a:r>
              <a:t>Title Text</a:t>
            </a:r>
          </a:p>
        </p:txBody>
      </p:sp>
      <p:sp>
        <p:nvSpPr>
          <p:cNvPr id="145" name="Slide Number"/>
          <p:cNvSpPr txBox="1">
            <a:spLocks noGrp="1"/>
          </p:cNvSpPr>
          <p:nvPr>
            <p:ph type="sldNum" sz="quarter" idx="2"/>
          </p:nvPr>
        </p:nvSpPr>
        <p:spPr>
          <a:xfrm>
            <a:off x="427641" y="6374204"/>
            <a:ext cx="237343" cy="231141"/>
          </a:xfrm>
          <a:prstGeom prst="rect">
            <a:avLst/>
          </a:prstGeom>
        </p:spPr>
        <p:txBody>
          <a:bodyPr/>
          <a:lstStyle>
            <a:lvl1pPr>
              <a:lnSpc>
                <a:spcPct val="100000"/>
              </a:lnSpc>
              <a:defRPr sz="1000">
                <a:solidFill>
                  <a:srgbClr val="68468D"/>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3.pn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2.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image" Target="../media/image1.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3.png"/><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5.xml"/><Relationship Id="rId7" Type="http://schemas.openxmlformats.org/officeDocument/2006/relationships/image" Target="../media/image5.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4.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23">
            <a:extLst/>
          </a:blip>
          <a:stretch>
            <a:fillRect/>
          </a:stretch>
        </p:blipFill>
        <p:spPr>
          <a:xfrm>
            <a:off x="-524022" y="900836"/>
            <a:ext cx="1048044" cy="1048041"/>
          </a:xfrm>
          <a:prstGeom prst="rect">
            <a:avLst/>
          </a:prstGeom>
          <a:ln w="12700">
            <a:miter lim="400000"/>
          </a:ln>
        </p:spPr>
      </p:pic>
      <p:pic>
        <p:nvPicPr>
          <p:cNvPr id="3" name="pasted-image.pdf" descr="pasted-image.pdf"/>
          <p:cNvPicPr>
            <a:picLocks noChangeAspect="1"/>
          </p:cNvPicPr>
          <p:nvPr/>
        </p:nvPicPr>
        <p:blipFill>
          <a:blip r:embed="rId24">
            <a:extLst/>
          </a:blip>
          <a:stretch>
            <a:fillRect/>
          </a:stretch>
        </p:blipFill>
        <p:spPr>
          <a:xfrm>
            <a:off x="11845076" y="5014933"/>
            <a:ext cx="668449" cy="668448"/>
          </a:xfrm>
          <a:prstGeom prst="rect">
            <a:avLst/>
          </a:prstGeom>
          <a:ln w="12700">
            <a:miter lim="400000"/>
          </a:ln>
        </p:spPr>
      </p:pic>
      <p:sp>
        <p:nvSpPr>
          <p:cNvPr id="4" name="Title Text"/>
          <p:cNvSpPr txBox="1">
            <a:spLocks noGrp="1"/>
          </p:cNvSpPr>
          <p:nvPr>
            <p:ph type="title"/>
          </p:nvPr>
        </p:nvSpPr>
        <p:spPr>
          <a:xfrm>
            <a:off x="787069" y="2596414"/>
            <a:ext cx="10515601" cy="166517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pic>
        <p:nvPicPr>
          <p:cNvPr id="5" name="Screen Shot 2017-06-08 at 23.53.02.png" descr="Screen Shot 2017-06-08 at 23.53.02.png"/>
          <p:cNvPicPr>
            <a:picLocks noChangeAspect="1"/>
          </p:cNvPicPr>
          <p:nvPr/>
        </p:nvPicPr>
        <p:blipFill>
          <a:blip r:embed="rId25">
            <a:extLst/>
          </a:blip>
          <a:stretch>
            <a:fillRect/>
          </a:stretch>
        </p:blipFill>
        <p:spPr>
          <a:xfrm>
            <a:off x="3917481" y="5353603"/>
            <a:ext cx="4254777" cy="1123905"/>
          </a:xfrm>
          <a:prstGeom prst="rect">
            <a:avLst/>
          </a:prstGeom>
          <a:ln w="12700">
            <a:miter lim="400000"/>
          </a:ln>
        </p:spPr>
      </p:pic>
      <p:sp>
        <p:nvSpPr>
          <p:cNvPr id="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609443"/>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9" r:id="rId8"/>
    <p:sldLayoutId id="2147483662" r:id="rId9"/>
    <p:sldLayoutId id="2147483665" r:id="rId10"/>
    <p:sldLayoutId id="2147483667" r:id="rId11"/>
    <p:sldLayoutId id="2147483668" r:id="rId12"/>
    <p:sldLayoutId id="2147483669" r:id="rId13"/>
    <p:sldLayoutId id="2147483670" r:id="rId14"/>
    <p:sldLayoutId id="2147483672" r:id="rId15"/>
    <p:sldLayoutId id="2147483673" r:id="rId16"/>
    <p:sldLayoutId id="2147483674" r:id="rId17"/>
    <p:sldLayoutId id="2147483677" r:id="rId18"/>
    <p:sldLayoutId id="2147483678" r:id="rId19"/>
    <p:sldLayoutId id="2147483680" r:id="rId20"/>
    <p:sldLayoutId id="2147483682" r:id="rId21"/>
  </p:sldLayoutIdLst>
  <p:transition spd="med"/>
  <p:txStyles>
    <p:title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p:titleStyle>
    <p:body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9pPr>
    </p:bodyStyle>
    <p:otherStyle>
      <a:lvl1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1pPr>
      <a:lvl2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2pPr>
      <a:lvl3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3pPr>
      <a:lvl4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4pPr>
      <a:lvl5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24">
            <a:extLst/>
          </a:blip>
          <a:stretch>
            <a:fillRect/>
          </a:stretch>
        </p:blipFill>
        <p:spPr>
          <a:xfrm>
            <a:off x="-524022" y="900836"/>
            <a:ext cx="1048044" cy="1048041"/>
          </a:xfrm>
          <a:prstGeom prst="rect">
            <a:avLst/>
          </a:prstGeom>
          <a:ln w="12700">
            <a:miter lim="400000"/>
          </a:ln>
        </p:spPr>
      </p:pic>
      <p:pic>
        <p:nvPicPr>
          <p:cNvPr id="3" name="pasted-image.pdf" descr="pasted-image.pdf"/>
          <p:cNvPicPr>
            <a:picLocks noChangeAspect="1"/>
          </p:cNvPicPr>
          <p:nvPr/>
        </p:nvPicPr>
        <p:blipFill>
          <a:blip r:embed="rId25">
            <a:extLst/>
          </a:blip>
          <a:stretch>
            <a:fillRect/>
          </a:stretch>
        </p:blipFill>
        <p:spPr>
          <a:xfrm>
            <a:off x="11845076" y="5014933"/>
            <a:ext cx="668449" cy="668448"/>
          </a:xfrm>
          <a:prstGeom prst="rect">
            <a:avLst/>
          </a:prstGeom>
          <a:ln w="12700">
            <a:miter lim="400000"/>
          </a:ln>
        </p:spPr>
      </p:pic>
      <p:sp>
        <p:nvSpPr>
          <p:cNvPr id="4" name="Title Text"/>
          <p:cNvSpPr txBox="1">
            <a:spLocks noGrp="1"/>
          </p:cNvSpPr>
          <p:nvPr>
            <p:ph type="title"/>
          </p:nvPr>
        </p:nvSpPr>
        <p:spPr>
          <a:xfrm>
            <a:off x="787069" y="2596414"/>
            <a:ext cx="10515601" cy="166517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pic>
        <p:nvPicPr>
          <p:cNvPr id="5" name="Screen Shot 2017-06-08 at 23.53.02.png" descr="Screen Shot 2017-06-08 at 23.53.02.png"/>
          <p:cNvPicPr>
            <a:picLocks noChangeAspect="1"/>
          </p:cNvPicPr>
          <p:nvPr/>
        </p:nvPicPr>
        <p:blipFill>
          <a:blip r:embed="rId26">
            <a:extLst/>
          </a:blip>
          <a:stretch>
            <a:fillRect/>
          </a:stretch>
        </p:blipFill>
        <p:spPr>
          <a:xfrm>
            <a:off x="3917481" y="5353603"/>
            <a:ext cx="4254777" cy="1123905"/>
          </a:xfrm>
          <a:prstGeom prst="rect">
            <a:avLst/>
          </a:prstGeom>
          <a:ln w="12700">
            <a:miter lim="400000"/>
          </a:ln>
        </p:spPr>
      </p:pic>
      <p:sp>
        <p:nvSpPr>
          <p:cNvPr id="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609443"/>
                </a:solidFill>
              </a:defRPr>
            </a:lvl1pPr>
          </a:lstStyle>
          <a:p>
            <a:fld id="{86CB4B4D-7CA3-9044-876B-883B54F8677D}" type="slidenum">
              <a:t>‹#›</a:t>
            </a:fld>
            <a:endParaRPr/>
          </a:p>
        </p:txBody>
      </p:sp>
    </p:spTree>
    <p:extLst>
      <p:ext uri="{BB962C8B-B14F-4D97-AF65-F5344CB8AC3E}">
        <p14:creationId xmlns:p14="http://schemas.microsoft.com/office/powerpoint/2010/main" val="3816665206"/>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transition spd="med"/>
  <p:txStyles>
    <p:title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p:titleStyle>
    <p:body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9pPr>
    </p:bodyStyle>
    <p:otherStyle>
      <a:lvl1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1pPr>
      <a:lvl2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2pPr>
      <a:lvl3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3pPr>
      <a:lvl4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4pPr>
      <a:lvl5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21">
            <a:extLst/>
          </a:blip>
          <a:stretch>
            <a:fillRect/>
          </a:stretch>
        </p:blipFill>
        <p:spPr>
          <a:xfrm>
            <a:off x="-524022" y="900836"/>
            <a:ext cx="1048044" cy="1048041"/>
          </a:xfrm>
          <a:prstGeom prst="rect">
            <a:avLst/>
          </a:prstGeom>
          <a:ln w="12700">
            <a:miter lim="400000"/>
          </a:ln>
        </p:spPr>
      </p:pic>
      <p:pic>
        <p:nvPicPr>
          <p:cNvPr id="3" name="pasted-image.pdf" descr="pasted-image.pdf"/>
          <p:cNvPicPr>
            <a:picLocks noChangeAspect="1"/>
          </p:cNvPicPr>
          <p:nvPr/>
        </p:nvPicPr>
        <p:blipFill>
          <a:blip r:embed="rId22">
            <a:extLst/>
          </a:blip>
          <a:stretch>
            <a:fillRect/>
          </a:stretch>
        </p:blipFill>
        <p:spPr>
          <a:xfrm>
            <a:off x="11845076" y="5014933"/>
            <a:ext cx="668449" cy="668448"/>
          </a:xfrm>
          <a:prstGeom prst="rect">
            <a:avLst/>
          </a:prstGeom>
          <a:ln w="12700">
            <a:miter lim="400000"/>
          </a:ln>
        </p:spPr>
      </p:pic>
      <p:sp>
        <p:nvSpPr>
          <p:cNvPr id="4" name="Title Text"/>
          <p:cNvSpPr txBox="1">
            <a:spLocks noGrp="1"/>
          </p:cNvSpPr>
          <p:nvPr>
            <p:ph type="title"/>
          </p:nvPr>
        </p:nvSpPr>
        <p:spPr>
          <a:xfrm>
            <a:off x="787069" y="2596414"/>
            <a:ext cx="10515601" cy="166517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pic>
        <p:nvPicPr>
          <p:cNvPr id="5" name="Screen Shot 2017-06-08 at 23.53.02.png" descr="Screen Shot 2017-06-08 at 23.53.02.png"/>
          <p:cNvPicPr>
            <a:picLocks noChangeAspect="1"/>
          </p:cNvPicPr>
          <p:nvPr/>
        </p:nvPicPr>
        <p:blipFill>
          <a:blip r:embed="rId23">
            <a:extLst/>
          </a:blip>
          <a:stretch>
            <a:fillRect/>
          </a:stretch>
        </p:blipFill>
        <p:spPr>
          <a:xfrm>
            <a:off x="3917481" y="5353603"/>
            <a:ext cx="4254777" cy="1123905"/>
          </a:xfrm>
          <a:prstGeom prst="rect">
            <a:avLst/>
          </a:prstGeom>
          <a:ln w="12700">
            <a:miter lim="400000"/>
          </a:ln>
        </p:spPr>
      </p:pic>
      <p:sp>
        <p:nvSpPr>
          <p:cNvPr id="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609443"/>
                </a:solidFill>
              </a:defRPr>
            </a:lvl1pPr>
          </a:lstStyle>
          <a:p>
            <a:fld id="{86CB4B4D-7CA3-9044-876B-883B54F8677D}" type="slidenum">
              <a:t>‹#›</a:t>
            </a:fld>
            <a:endParaRPr/>
          </a:p>
        </p:txBody>
      </p:sp>
    </p:spTree>
    <p:extLst>
      <p:ext uri="{BB962C8B-B14F-4D97-AF65-F5344CB8AC3E}">
        <p14:creationId xmlns:p14="http://schemas.microsoft.com/office/powerpoint/2010/main" val="2256659465"/>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transition spd="med"/>
  <p:txStyles>
    <p:titleStyle>
      <a:lvl1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1pPr>
      <a:lvl2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2pPr>
      <a:lvl3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3pPr>
      <a:lvl4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4pPr>
      <a:lvl5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5pPr>
      <a:lvl6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6pPr>
      <a:lvl7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7pPr>
      <a:lvl8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8pPr>
      <a:lvl9pPr marL="0" marR="0" indent="0" algn="ctr" defTabSz="914400" latinLnBrk="0">
        <a:lnSpc>
          <a:spcPct val="110000"/>
        </a:lnSpc>
        <a:spcBef>
          <a:spcPts val="0"/>
        </a:spcBef>
        <a:spcAft>
          <a:spcPts val="0"/>
        </a:spcAft>
        <a:buClrTx/>
        <a:buSzTx/>
        <a:buFontTx/>
        <a:buNone/>
        <a:tabLst/>
        <a:defRPr sz="6600" b="1" i="0" u="none" strike="noStrike" cap="none" spc="0" baseline="0">
          <a:ln>
            <a:noFill/>
          </a:ln>
          <a:solidFill>
            <a:srgbClr val="68478D"/>
          </a:solidFill>
          <a:uFillTx/>
          <a:latin typeface="Arial"/>
          <a:ea typeface="Arial"/>
          <a:cs typeface="Arial"/>
          <a:sym typeface="Arial"/>
        </a:defRPr>
      </a:lvl9pPr>
    </p:titleStyle>
    <p:body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a:ea typeface="Arial"/>
          <a:cs typeface="Arial"/>
          <a:sym typeface="Arial"/>
        </a:defRPr>
      </a:lvl9pPr>
    </p:bodyStyle>
    <p:otherStyle>
      <a:lvl1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1pPr>
      <a:lvl2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2pPr>
      <a:lvl3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3pPr>
      <a:lvl4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4pPr>
      <a:lvl5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9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7">
            <a:extLst/>
          </a:blip>
          <a:stretch>
            <a:fillRect/>
          </a:stretch>
        </p:blipFill>
        <p:spPr>
          <a:xfrm>
            <a:off x="10457553" y="6238875"/>
            <a:ext cx="1411493" cy="628650"/>
          </a:xfrm>
          <a:prstGeom prst="rect">
            <a:avLst/>
          </a:prstGeom>
          <a:ln w="12700">
            <a:miter lim="400000"/>
          </a:ln>
        </p:spPr>
      </p:pic>
      <p:pic>
        <p:nvPicPr>
          <p:cNvPr id="3" name="pasted-image.pdf" descr="pasted-image.pdf"/>
          <p:cNvPicPr>
            <a:picLocks noChangeAspect="1"/>
          </p:cNvPicPr>
          <p:nvPr/>
        </p:nvPicPr>
        <p:blipFill>
          <a:blip r:embed="rId8">
            <a:extLst/>
          </a:blip>
          <a:stretch>
            <a:fillRect/>
          </a:stretch>
        </p:blipFill>
        <p:spPr>
          <a:xfrm>
            <a:off x="-517671" y="907186"/>
            <a:ext cx="1035342" cy="1035341"/>
          </a:xfrm>
          <a:prstGeom prst="rect">
            <a:avLst/>
          </a:prstGeom>
          <a:ln w="12700">
            <a:miter lim="400000"/>
          </a:ln>
        </p:spPr>
      </p:pic>
      <p:pic>
        <p:nvPicPr>
          <p:cNvPr id="4" name="pasted-image.pdf" descr="pasted-image.pdf"/>
          <p:cNvPicPr>
            <a:picLocks noChangeAspect="1"/>
          </p:cNvPicPr>
          <p:nvPr/>
        </p:nvPicPr>
        <p:blipFill>
          <a:blip r:embed="rId9">
            <a:extLst/>
          </a:blip>
          <a:stretch>
            <a:fillRect/>
          </a:stretch>
        </p:blipFill>
        <p:spPr>
          <a:xfrm>
            <a:off x="11854057" y="5023913"/>
            <a:ext cx="650487" cy="650487"/>
          </a:xfrm>
          <a:prstGeom prst="rect">
            <a:avLst/>
          </a:prstGeom>
          <a:ln w="12700">
            <a:miter lim="400000"/>
          </a:ln>
        </p:spPr>
      </p:pic>
      <p:sp>
        <p:nvSpPr>
          <p:cNvPr id="5" name="Title Text"/>
          <p:cNvSpPr>
            <a:spLocks noGrp="1"/>
          </p:cNvSpPr>
          <p:nvPr>
            <p:ph type="title"/>
          </p:nvPr>
        </p:nvSpPr>
        <p:spPr>
          <a:xfrm>
            <a:off x="838200" y="785910"/>
            <a:ext cx="10515600" cy="127789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dirty="0"/>
              <a:t>Title Text</a:t>
            </a:r>
          </a:p>
        </p:txBody>
      </p:sp>
      <p:sp>
        <p:nvSpPr>
          <p:cNvPr id="6" name="Body Level One…"/>
          <p:cNvSpPr>
            <a:spLocks noGrp="1"/>
          </p:cNvSpPr>
          <p:nvPr>
            <p:ph type="body" idx="1"/>
          </p:nvPr>
        </p:nvSpPr>
        <p:spPr>
          <a:xfrm>
            <a:off x="838200" y="2246409"/>
            <a:ext cx="10515600" cy="41948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53641220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ransition spd="med"/>
  <p:txStyles>
    <p:titleStyle>
      <a:lvl1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Arial" panose="020B0604020202020204" pitchFamily="34" charset="0"/>
          <a:ea typeface="Arial" panose="020B0604020202020204" pitchFamily="34" charset="0"/>
          <a:cs typeface="Arial" panose="020B0604020202020204" pitchFamily="34" charset="0"/>
          <a:sym typeface="Renogare"/>
        </a:defRPr>
      </a:lvl1pPr>
      <a:lvl2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2pPr>
      <a:lvl3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3pPr>
      <a:lvl4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4pPr>
      <a:lvl5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5pPr>
      <a:lvl6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6pPr>
      <a:lvl7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7pPr>
      <a:lvl8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8pPr>
      <a:lvl9pPr marL="0" marR="0" indent="0" algn="l" defTabSz="914400" rtl="0" latinLnBrk="0">
        <a:lnSpc>
          <a:spcPct val="110000"/>
        </a:lnSpc>
        <a:spcBef>
          <a:spcPts val="0"/>
        </a:spcBef>
        <a:spcAft>
          <a:spcPts val="0"/>
        </a:spcAft>
        <a:buClrTx/>
        <a:buSzTx/>
        <a:buFontTx/>
        <a:buNone/>
        <a:tabLst/>
        <a:defRPr sz="4000" b="0" i="0" u="none" strike="noStrike" cap="none" spc="0" baseline="0">
          <a:ln>
            <a:noFill/>
          </a:ln>
          <a:solidFill>
            <a:srgbClr val="68478D"/>
          </a:solidFill>
          <a:uFillTx/>
          <a:latin typeface="Renogare"/>
          <a:ea typeface="Renogare"/>
          <a:cs typeface="Renogare"/>
          <a:sym typeface="Renogare"/>
        </a:defRPr>
      </a:lvl9pPr>
    </p:titleStyle>
    <p:bodyStyle>
      <a:lvl1pPr marL="106134" marR="0" indent="-106134"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panose="020B0604020202020204" pitchFamily="34" charset="0"/>
          <a:ea typeface="Lato Regular"/>
          <a:cs typeface="Arial" panose="020B0604020202020204" pitchFamily="34" charset="0"/>
          <a:sym typeface="Lato Regular"/>
        </a:defRPr>
      </a:lvl1pPr>
      <a:lvl2pPr marL="581025" marR="0" indent="-123825"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panose="020B0604020202020204" pitchFamily="34" charset="0"/>
          <a:ea typeface="Lato Regular"/>
          <a:cs typeface="Arial" panose="020B0604020202020204" pitchFamily="34" charset="0"/>
          <a:sym typeface="Lato Regular"/>
        </a:defRPr>
      </a:lvl2pPr>
      <a:lvl3pPr marL="1062988" marR="0" indent="-148588"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panose="020B0604020202020204" pitchFamily="34" charset="0"/>
          <a:ea typeface="Lato Regular"/>
          <a:cs typeface="Arial" panose="020B0604020202020204" pitchFamily="34" charset="0"/>
          <a:sym typeface="Lato Regular"/>
        </a:defRPr>
      </a:lvl3pPr>
      <a:lvl4pPr marL="1536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panose="020B0604020202020204" pitchFamily="34" charset="0"/>
          <a:ea typeface="Lato Regular"/>
          <a:cs typeface="Arial" panose="020B0604020202020204" pitchFamily="34" charset="0"/>
          <a:sym typeface="Lato Regular"/>
        </a:defRPr>
      </a:lvl4pPr>
      <a:lvl5pPr marL="19939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Arial" panose="020B0604020202020204" pitchFamily="34" charset="0"/>
          <a:ea typeface="Lato Regular"/>
          <a:cs typeface="Arial" panose="020B0604020202020204" pitchFamily="34" charset="0"/>
          <a:sym typeface="Lato Regular"/>
        </a:defRPr>
      </a:lvl5pPr>
      <a:lvl6pPr marL="24511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6pPr>
      <a:lvl7pPr marL="29083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7pPr>
      <a:lvl8pPr marL="33655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8pPr>
      <a:lvl9pPr marL="3822700" marR="0" indent="-165100" algn="l" defTabSz="914400" rtl="0" latinLnBrk="0">
        <a:lnSpc>
          <a:spcPct val="110000"/>
        </a:lnSpc>
        <a:spcBef>
          <a:spcPts val="1000"/>
        </a:spcBef>
        <a:spcAft>
          <a:spcPts val="0"/>
        </a:spcAft>
        <a:buClrTx/>
        <a:buSzPct val="100000"/>
        <a:buFont typeface="Arial"/>
        <a:buChar char="•"/>
        <a:tabLst/>
        <a:defRPr sz="1300" b="0" i="0" u="none" strike="noStrike" cap="none" spc="0" baseline="0">
          <a:ln>
            <a:noFill/>
          </a:ln>
          <a:solidFill>
            <a:srgbClr val="7C5194"/>
          </a:solidFill>
          <a:uFillTx/>
          <a:latin typeface="Lato Regular"/>
          <a:ea typeface="Lato Regular"/>
          <a:cs typeface="Lato Regular"/>
          <a:sym typeface="Lato Regular"/>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bin"/><Relationship Id="rId7" Type="http://schemas.openxmlformats.org/officeDocument/2006/relationships/package" Target="../embeddings/Microsoft_Word_Document2.docx"/><Relationship Id="rId2" Type="http://schemas.openxmlformats.org/officeDocument/2006/relationships/slideLayout" Target="../slideLayouts/slideLayout3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7.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package" Target="../embeddings/Microsoft_Word_Document3.docx"/></Relationships>
</file>

<file path=ppt/slides/_rels/slide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5.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package" Target="../embeddings/Microsoft_Word_Document4.docx"/><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itle 1"/>
          <p:cNvSpPr txBox="1">
            <a:spLocks noGrp="1"/>
          </p:cNvSpPr>
          <p:nvPr>
            <p:ph type="title"/>
          </p:nvPr>
        </p:nvSpPr>
        <p:spPr>
          <a:xfrm>
            <a:off x="372863" y="727969"/>
            <a:ext cx="11064702" cy="2875203"/>
          </a:xfrm>
          <a:prstGeom prst="rect">
            <a:avLst/>
          </a:prstGeom>
        </p:spPr>
        <p:txBody>
          <a:bodyPr>
            <a:normAutofit/>
          </a:bodyPr>
          <a:lstStyle/>
          <a:p>
            <a:pPr algn="ctr">
              <a:lnSpc>
                <a:spcPts val="4700"/>
              </a:lnSpc>
              <a:defRPr sz="4800">
                <a:solidFill>
                  <a:srgbClr val="FFFFFF">
                    <a:alpha val="90000"/>
                  </a:srgbClr>
                </a:solidFill>
              </a:defRPr>
            </a:pPr>
            <a:r>
              <a:rPr lang="lv-LV" sz="4600" dirty="0"/>
              <a:t>Pilnveidotais mācību saturs un pieeja: </a:t>
            </a:r>
            <a:r>
              <a:rPr lang="lv-LV" sz="4600" b="0" dirty="0"/>
              <a:t>latgaliešu valodas un reģiona identitātes jautājumi</a:t>
            </a:r>
            <a:endParaRPr sz="4600" b="0" dirty="0"/>
          </a:p>
        </p:txBody>
      </p:sp>
      <p:sp>
        <p:nvSpPr>
          <p:cNvPr id="374" name="Title 1"/>
          <p:cNvSpPr txBox="1"/>
          <p:nvPr/>
        </p:nvSpPr>
        <p:spPr>
          <a:xfrm>
            <a:off x="656948" y="3260339"/>
            <a:ext cx="10780617" cy="200054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ctr">
            <a:spAutoFit/>
          </a:bodyPr>
          <a:lstStyle/>
          <a:p>
            <a:pPr algn="ctr">
              <a:lnSpc>
                <a:spcPct val="100000"/>
              </a:lnSpc>
              <a:defRPr sz="2200">
                <a:solidFill>
                  <a:srgbClr val="FFFFFF">
                    <a:alpha val="90000"/>
                  </a:srgbClr>
                </a:solidFill>
                <a:latin typeface="Arial"/>
                <a:ea typeface="Arial"/>
                <a:cs typeface="Arial"/>
                <a:sym typeface="Arial"/>
              </a:defRPr>
            </a:pPr>
            <a:r>
              <a:rPr lang="lv-LV" dirty="0"/>
              <a:t> </a:t>
            </a:r>
          </a:p>
          <a:p>
            <a:pPr algn="ctr">
              <a:lnSpc>
                <a:spcPct val="100000"/>
              </a:lnSpc>
              <a:defRPr sz="2200">
                <a:solidFill>
                  <a:srgbClr val="FFFFFF">
                    <a:alpha val="90000"/>
                  </a:srgbClr>
                </a:solidFill>
                <a:latin typeface="Arial"/>
                <a:ea typeface="Arial"/>
                <a:cs typeface="Arial"/>
                <a:sym typeface="Arial"/>
              </a:defRPr>
            </a:pPr>
            <a:r>
              <a:rPr lang="lv-LV" sz="2000" b="1" dirty="0"/>
              <a:t>Sanita Lazdiņa</a:t>
            </a:r>
            <a:r>
              <a:rPr lang="lv-LV" sz="2000" dirty="0"/>
              <a:t>, </a:t>
            </a:r>
            <a:r>
              <a:rPr lang="lv-LV" sz="2000" i="1" dirty="0"/>
              <a:t>Skola2030</a:t>
            </a:r>
            <a:r>
              <a:rPr lang="lv-LV" sz="2000" dirty="0"/>
              <a:t> vecākā eksperte, </a:t>
            </a:r>
            <a:r>
              <a:rPr lang="lv-LV" sz="2000" dirty="0">
                <a:sym typeface="Arial"/>
              </a:rPr>
              <a:t>Rēzeknes Tehnoloģiju akadēmijas profesore</a:t>
            </a:r>
          </a:p>
          <a:p>
            <a:pPr algn="ctr">
              <a:lnSpc>
                <a:spcPct val="100000"/>
              </a:lnSpc>
              <a:defRPr sz="2200">
                <a:solidFill>
                  <a:srgbClr val="FFFFFF">
                    <a:alpha val="90000"/>
                  </a:srgbClr>
                </a:solidFill>
                <a:latin typeface="Arial"/>
                <a:ea typeface="Arial"/>
                <a:cs typeface="Arial"/>
                <a:sym typeface="Arial"/>
              </a:defRPr>
            </a:pPr>
            <a:r>
              <a:rPr lang="lv-LV" sz="2000" b="1" dirty="0"/>
              <a:t>Valdis Klišāns, </a:t>
            </a:r>
            <a:r>
              <a:rPr lang="lv-LV" sz="2000" i="1" dirty="0"/>
              <a:t>Skola2030</a:t>
            </a:r>
            <a:r>
              <a:rPr lang="lv-LV" sz="2000" dirty="0"/>
              <a:t> eksperts, </a:t>
            </a:r>
            <a:r>
              <a:rPr lang="en-US" sz="2000" dirty="0" err="1">
                <a:sym typeface="Arial"/>
              </a:rPr>
              <a:t>Rīgas</a:t>
            </a:r>
            <a:r>
              <a:rPr lang="en-US" sz="2000" dirty="0">
                <a:sym typeface="Arial"/>
              </a:rPr>
              <a:t> </a:t>
            </a:r>
            <a:r>
              <a:rPr lang="en-US" sz="2000" dirty="0" err="1">
                <a:sym typeface="Arial"/>
              </a:rPr>
              <a:t>Teikas</a:t>
            </a:r>
            <a:r>
              <a:rPr lang="en-US" sz="2000" dirty="0">
                <a:sym typeface="Arial"/>
              </a:rPr>
              <a:t> </a:t>
            </a:r>
            <a:r>
              <a:rPr lang="en-US" sz="2000" dirty="0" err="1">
                <a:sym typeface="Arial"/>
              </a:rPr>
              <a:t>vidusskolas</a:t>
            </a:r>
            <a:r>
              <a:rPr lang="en-US" sz="2000" dirty="0">
                <a:sym typeface="Arial"/>
              </a:rPr>
              <a:t> </a:t>
            </a:r>
            <a:r>
              <a:rPr lang="en-US" sz="2000" dirty="0" err="1">
                <a:sym typeface="Arial"/>
              </a:rPr>
              <a:t>vēstures</a:t>
            </a:r>
            <a:r>
              <a:rPr lang="en-US" sz="2000" dirty="0">
                <a:sym typeface="Arial"/>
              </a:rPr>
              <a:t> </a:t>
            </a:r>
            <a:r>
              <a:rPr lang="en-US" sz="2000" dirty="0" err="1">
                <a:sym typeface="Arial"/>
              </a:rPr>
              <a:t>skolotāj</a:t>
            </a:r>
            <a:r>
              <a:rPr lang="lv-LV" sz="2000" dirty="0">
                <a:sym typeface="Arial"/>
              </a:rPr>
              <a:t>s</a:t>
            </a:r>
            <a:r>
              <a:rPr lang="en-US" sz="2000" dirty="0">
                <a:sym typeface="Arial"/>
              </a:rPr>
              <a:t>, </a:t>
            </a:r>
            <a:r>
              <a:rPr lang="en-US" sz="2000" dirty="0" err="1">
                <a:sym typeface="Arial"/>
              </a:rPr>
              <a:t>Vēstures</a:t>
            </a:r>
            <a:r>
              <a:rPr lang="en-US" sz="2000" dirty="0">
                <a:sym typeface="Arial"/>
              </a:rPr>
              <a:t> </a:t>
            </a:r>
            <a:r>
              <a:rPr lang="en-US" sz="2000" dirty="0" err="1">
                <a:sym typeface="Arial"/>
              </a:rPr>
              <a:t>skolotāju</a:t>
            </a:r>
            <a:r>
              <a:rPr lang="en-US" sz="2000" dirty="0">
                <a:sym typeface="Arial"/>
              </a:rPr>
              <a:t> </a:t>
            </a:r>
            <a:r>
              <a:rPr lang="en-US" sz="2000" dirty="0" err="1">
                <a:sym typeface="Arial"/>
              </a:rPr>
              <a:t>biedrības</a:t>
            </a:r>
            <a:r>
              <a:rPr lang="en-US" sz="2000" dirty="0">
                <a:sym typeface="Arial"/>
              </a:rPr>
              <a:t> </a:t>
            </a:r>
            <a:r>
              <a:rPr lang="en-US" sz="2000" dirty="0" err="1">
                <a:sym typeface="Arial"/>
              </a:rPr>
              <a:t>valdes</a:t>
            </a:r>
            <a:r>
              <a:rPr lang="en-US" sz="2000" dirty="0">
                <a:sym typeface="Arial"/>
              </a:rPr>
              <a:t> </a:t>
            </a:r>
            <a:r>
              <a:rPr lang="en-US" sz="2000" dirty="0" err="1">
                <a:sym typeface="Arial"/>
              </a:rPr>
              <a:t>priekšsēdētāj</a:t>
            </a:r>
            <a:r>
              <a:rPr lang="lv-LV" sz="2000" dirty="0">
                <a:sym typeface="Arial"/>
              </a:rPr>
              <a:t>s</a:t>
            </a:r>
            <a:endParaRPr lang="lv-LV" sz="2000" dirty="0"/>
          </a:p>
          <a:p>
            <a:pPr algn="ctr">
              <a:lnSpc>
                <a:spcPct val="100000"/>
              </a:lnSpc>
              <a:defRPr sz="2200">
                <a:solidFill>
                  <a:srgbClr val="FFFFFF">
                    <a:alpha val="90000"/>
                  </a:srgbClr>
                </a:solidFill>
                <a:latin typeface="Arial"/>
                <a:ea typeface="Arial"/>
                <a:cs typeface="Arial"/>
                <a:sym typeface="Arial"/>
              </a:defRPr>
            </a:pPr>
            <a:r>
              <a:rPr b="1" dirty="0"/>
              <a:t/>
            </a:r>
            <a:br>
              <a:rPr b="1" dirty="0"/>
            </a:br>
            <a:r>
              <a:rPr sz="2000" dirty="0"/>
              <a:t>201</a:t>
            </a:r>
            <a:r>
              <a:rPr lang="lv-LV" sz="2000" dirty="0"/>
              <a:t>8</a:t>
            </a:r>
            <a:r>
              <a:rPr sz="2000" dirty="0"/>
              <a:t>. </a:t>
            </a:r>
            <a:r>
              <a:rPr sz="2000" dirty="0" err="1"/>
              <a:t>gada</a:t>
            </a:r>
            <a:r>
              <a:rPr sz="2000" dirty="0"/>
              <a:t> </a:t>
            </a:r>
            <a:r>
              <a:rPr lang="lv-LV" sz="2000" dirty="0"/>
              <a:t>3. oktobris</a:t>
            </a:r>
            <a:endParaRPr sz="20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 name="Virsraksts 3"/>
          <p:cNvSpPr txBox="1">
            <a:spLocks noGrp="1"/>
          </p:cNvSpPr>
          <p:nvPr>
            <p:ph type="title" idx="4294967295"/>
          </p:nvPr>
        </p:nvSpPr>
        <p:spPr>
          <a:xfrm>
            <a:off x="691383" y="1548749"/>
            <a:ext cx="10809234" cy="3103554"/>
          </a:xfrm>
          <a:prstGeom prst="rect">
            <a:avLst/>
          </a:prstGeom>
        </p:spPr>
        <p:txBody>
          <a:bodyPr lIns="45719" tIns="45719" rIns="45719" bIns="45719">
            <a:normAutofit fontScale="90000"/>
          </a:bodyPr>
          <a:lstStyle/>
          <a:p>
            <a:pPr defTabSz="905255">
              <a:defRPr sz="6534">
                <a:solidFill>
                  <a:srgbClr val="FFFFFF"/>
                </a:solidFill>
              </a:defRPr>
            </a:pPr>
            <a:r>
              <a:rPr lang="lv-LV" sz="6000" dirty="0"/>
              <a:t>VALDIS KLIŠĀNS</a:t>
            </a:r>
            <a:r>
              <a:rPr sz="6000" dirty="0"/>
              <a:t>,</a:t>
            </a:r>
            <a:br>
              <a:rPr sz="6000" dirty="0"/>
            </a:br>
            <a:r>
              <a:rPr lang="lv-LV" sz="3600" b="0" i="1" dirty="0">
                <a:solidFill>
                  <a:srgbClr val="FFFFFF"/>
                </a:solidFill>
              </a:rPr>
              <a:t>Skola2030</a:t>
            </a:r>
            <a:r>
              <a:rPr lang="lv-LV" sz="3600" b="0" dirty="0">
                <a:solidFill>
                  <a:srgbClr val="FFFFFF"/>
                </a:solidFill>
              </a:rPr>
              <a:t> Sociālās un pilsoniskās mācību jomas eksperts, </a:t>
            </a:r>
            <a:r>
              <a:rPr lang="en-US" sz="3600" b="0" dirty="0" err="1">
                <a:solidFill>
                  <a:srgbClr val="FFFFFF"/>
                </a:solidFill>
              </a:rPr>
              <a:t>Rīgas</a:t>
            </a:r>
            <a:r>
              <a:rPr lang="en-US" sz="3600" b="0" dirty="0">
                <a:solidFill>
                  <a:srgbClr val="FFFFFF"/>
                </a:solidFill>
              </a:rPr>
              <a:t> </a:t>
            </a:r>
            <a:r>
              <a:rPr lang="en-US" sz="3600" b="0" dirty="0" err="1">
                <a:solidFill>
                  <a:srgbClr val="FFFFFF"/>
                </a:solidFill>
              </a:rPr>
              <a:t>Teikas</a:t>
            </a:r>
            <a:r>
              <a:rPr lang="en-US" sz="3600" b="0" dirty="0">
                <a:solidFill>
                  <a:srgbClr val="FFFFFF"/>
                </a:solidFill>
              </a:rPr>
              <a:t> </a:t>
            </a:r>
            <a:r>
              <a:rPr lang="en-US" sz="3600" b="0" dirty="0" err="1">
                <a:solidFill>
                  <a:srgbClr val="FFFFFF"/>
                </a:solidFill>
              </a:rPr>
              <a:t>vidusskolas</a:t>
            </a:r>
            <a:r>
              <a:rPr lang="en-US" sz="3600" b="0" dirty="0">
                <a:solidFill>
                  <a:srgbClr val="FFFFFF"/>
                </a:solidFill>
              </a:rPr>
              <a:t> </a:t>
            </a:r>
            <a:r>
              <a:rPr lang="en-US" sz="3600" b="0" dirty="0" err="1">
                <a:solidFill>
                  <a:srgbClr val="FFFFFF"/>
                </a:solidFill>
              </a:rPr>
              <a:t>vēstures</a:t>
            </a:r>
            <a:r>
              <a:rPr lang="en-US" sz="3600" b="0" dirty="0">
                <a:solidFill>
                  <a:srgbClr val="FFFFFF"/>
                </a:solidFill>
              </a:rPr>
              <a:t> </a:t>
            </a:r>
            <a:r>
              <a:rPr lang="en-US" sz="3600" b="0" dirty="0" err="1">
                <a:solidFill>
                  <a:srgbClr val="FFFFFF"/>
                </a:solidFill>
              </a:rPr>
              <a:t>skolotāj</a:t>
            </a:r>
            <a:r>
              <a:rPr lang="lv-LV" sz="3600" b="0" dirty="0">
                <a:solidFill>
                  <a:srgbClr val="FFFFFF"/>
                </a:solidFill>
              </a:rPr>
              <a:t>s</a:t>
            </a:r>
            <a:r>
              <a:rPr lang="en-US" sz="3600" b="0" dirty="0">
                <a:solidFill>
                  <a:srgbClr val="FFFFFF"/>
                </a:solidFill>
              </a:rPr>
              <a:t>, </a:t>
            </a:r>
            <a:r>
              <a:rPr lang="lv-LV" sz="3600" b="0" dirty="0">
                <a:solidFill>
                  <a:srgbClr val="FFFFFF"/>
                </a:solidFill>
              </a:rPr>
              <a:t/>
            </a:r>
            <a:br>
              <a:rPr lang="lv-LV" sz="3600" b="0" dirty="0">
                <a:solidFill>
                  <a:srgbClr val="FFFFFF"/>
                </a:solidFill>
              </a:rPr>
            </a:br>
            <a:r>
              <a:rPr lang="en-US" sz="3600" b="0" dirty="0" err="1">
                <a:solidFill>
                  <a:srgbClr val="FFFFFF"/>
                </a:solidFill>
              </a:rPr>
              <a:t>Vēstures</a:t>
            </a:r>
            <a:r>
              <a:rPr lang="en-US" sz="3600" b="0" dirty="0">
                <a:solidFill>
                  <a:srgbClr val="FFFFFF"/>
                </a:solidFill>
              </a:rPr>
              <a:t> </a:t>
            </a:r>
            <a:r>
              <a:rPr lang="en-US" sz="3600" b="0" dirty="0" err="1">
                <a:solidFill>
                  <a:srgbClr val="FFFFFF"/>
                </a:solidFill>
              </a:rPr>
              <a:t>skolotāju</a:t>
            </a:r>
            <a:r>
              <a:rPr lang="en-US" sz="3600" b="0" dirty="0">
                <a:solidFill>
                  <a:srgbClr val="FFFFFF"/>
                </a:solidFill>
              </a:rPr>
              <a:t> </a:t>
            </a:r>
            <a:r>
              <a:rPr lang="en-US" sz="3600" b="0" dirty="0" err="1">
                <a:solidFill>
                  <a:srgbClr val="FFFFFF"/>
                </a:solidFill>
              </a:rPr>
              <a:t>biedrības</a:t>
            </a:r>
            <a:r>
              <a:rPr lang="en-US" sz="3600" b="0" dirty="0">
                <a:solidFill>
                  <a:srgbClr val="FFFFFF"/>
                </a:solidFill>
              </a:rPr>
              <a:t> </a:t>
            </a:r>
            <a:r>
              <a:rPr lang="en-US" sz="3600" b="0" dirty="0" err="1">
                <a:solidFill>
                  <a:srgbClr val="FFFFFF"/>
                </a:solidFill>
              </a:rPr>
              <a:t>valdes</a:t>
            </a:r>
            <a:r>
              <a:rPr lang="en-US" sz="3600" b="0" dirty="0">
                <a:solidFill>
                  <a:srgbClr val="FFFFFF"/>
                </a:solidFill>
              </a:rPr>
              <a:t> </a:t>
            </a:r>
            <a:r>
              <a:rPr lang="en-US" sz="3600" b="0" dirty="0" err="1">
                <a:solidFill>
                  <a:srgbClr val="FFFFFF"/>
                </a:solidFill>
              </a:rPr>
              <a:t>priekšsēdētāj</a:t>
            </a:r>
            <a:r>
              <a:rPr lang="lv-LV" sz="3600" b="0" dirty="0">
                <a:solidFill>
                  <a:srgbClr val="FFFFFF"/>
                </a:solidFill>
              </a:rPr>
              <a:t>s </a:t>
            </a:r>
            <a:endParaRPr sz="3600" b="0" dirty="0">
              <a:solidFill>
                <a:srgbClr val="FFFFFF"/>
              </a:solidFill>
            </a:endParaRPr>
          </a:p>
        </p:txBody>
      </p:sp>
    </p:spTree>
    <p:extLst>
      <p:ext uri="{BB962C8B-B14F-4D97-AF65-F5344CB8AC3E}">
        <p14:creationId xmlns:p14="http://schemas.microsoft.com/office/powerpoint/2010/main" val="120219380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ēls 7">
            <a:extLst>
              <a:ext uri="{FF2B5EF4-FFF2-40B4-BE49-F238E27FC236}">
                <a16:creationId xmlns:a16="http://schemas.microsoft.com/office/drawing/2014/main" xmlns="" id="{109D8959-1EB1-4AA6-90CD-3D2CCBF4A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405" y="605784"/>
            <a:ext cx="9476847" cy="5646431"/>
          </a:xfrm>
          <a:prstGeom prst="rect">
            <a:avLst/>
          </a:prstGeom>
        </p:spPr>
      </p:pic>
    </p:spTree>
    <p:extLst>
      <p:ext uri="{BB962C8B-B14F-4D97-AF65-F5344CB8AC3E}">
        <p14:creationId xmlns:p14="http://schemas.microsoft.com/office/powerpoint/2010/main" val="208122478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DC9C637-E7B7-4B54-A8B8-81856B474B40}"/>
              </a:ext>
            </a:extLst>
          </p:cNvPr>
          <p:cNvPicPr>
            <a:picLocks noChangeAspect="1"/>
          </p:cNvPicPr>
          <p:nvPr/>
        </p:nvPicPr>
        <p:blipFill rotWithShape="1">
          <a:blip r:embed="rId3">
            <a:extLst>
              <a:ext uri="{28A0092B-C50C-407E-A947-70E740481C1C}">
                <a14:useLocalDpi xmlns:a14="http://schemas.microsoft.com/office/drawing/2010/main" val="0"/>
              </a:ext>
            </a:extLst>
          </a:blip>
          <a:srcRect l="4973" t="10773" r="34727" b="3689"/>
          <a:stretch/>
        </p:blipFill>
        <p:spPr>
          <a:xfrm>
            <a:off x="3625203" y="712390"/>
            <a:ext cx="6798957" cy="6145610"/>
          </a:xfrm>
          <a:prstGeom prst="rect">
            <a:avLst/>
          </a:prstGeom>
        </p:spPr>
      </p:pic>
      <p:sp>
        <p:nvSpPr>
          <p:cNvPr id="2" name="Title 1">
            <a:extLst>
              <a:ext uri="{FF2B5EF4-FFF2-40B4-BE49-F238E27FC236}">
                <a16:creationId xmlns:a16="http://schemas.microsoft.com/office/drawing/2014/main" xmlns="" id="{42F638ED-9ABE-4A05-97F5-446A0EC12B39}"/>
              </a:ext>
            </a:extLst>
          </p:cNvPr>
          <p:cNvSpPr>
            <a:spLocks noGrp="1"/>
          </p:cNvSpPr>
          <p:nvPr>
            <p:ph type="title"/>
          </p:nvPr>
        </p:nvSpPr>
        <p:spPr>
          <a:xfrm>
            <a:off x="396815" y="207034"/>
            <a:ext cx="11438627" cy="810884"/>
          </a:xfrm>
        </p:spPr>
        <p:txBody>
          <a:bodyPr>
            <a:noAutofit/>
          </a:bodyPr>
          <a:lstStyle/>
          <a:p>
            <a:r>
              <a:rPr lang="lv-LV" sz="3600" dirty="0">
                <a:solidFill>
                  <a:srgbClr val="804796"/>
                </a:solidFill>
              </a:rPr>
              <a:t>Mācību satura attīstība sociālajā un pilsoniskajā mācību jomā</a:t>
            </a:r>
          </a:p>
        </p:txBody>
      </p:sp>
    </p:spTree>
    <p:extLst>
      <p:ext uri="{BB962C8B-B14F-4D97-AF65-F5344CB8AC3E}">
        <p14:creationId xmlns:p14="http://schemas.microsoft.com/office/powerpoint/2010/main" val="4533757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7E8549-CE83-411F-BF71-FE2D50F78A92}"/>
              </a:ext>
            </a:extLst>
          </p:cNvPr>
          <p:cNvSpPr>
            <a:spLocks noGrp="1"/>
          </p:cNvSpPr>
          <p:nvPr>
            <p:ph type="title"/>
          </p:nvPr>
        </p:nvSpPr>
        <p:spPr>
          <a:xfrm>
            <a:off x="838200" y="253896"/>
            <a:ext cx="7971971" cy="733076"/>
          </a:xfrm>
        </p:spPr>
        <p:txBody>
          <a:bodyPr>
            <a:normAutofit/>
          </a:bodyPr>
          <a:lstStyle/>
          <a:p>
            <a:pPr algn="ctr"/>
            <a:r>
              <a:rPr lang="lv-LV" sz="3600" b="1" dirty="0">
                <a:solidFill>
                  <a:srgbClr val="804796"/>
                </a:solidFill>
              </a:rPr>
              <a:t>Sociālās zinības un vēsture</a:t>
            </a:r>
          </a:p>
        </p:txBody>
      </p:sp>
      <p:sp>
        <p:nvSpPr>
          <p:cNvPr id="3" name="Text Placeholder 2">
            <a:extLst>
              <a:ext uri="{FF2B5EF4-FFF2-40B4-BE49-F238E27FC236}">
                <a16:creationId xmlns:a16="http://schemas.microsoft.com/office/drawing/2014/main" xmlns="" id="{A01C4831-4D43-47E8-B4E2-520CD1810AA8}"/>
              </a:ext>
            </a:extLst>
          </p:cNvPr>
          <p:cNvSpPr>
            <a:spLocks noGrp="1"/>
          </p:cNvSpPr>
          <p:nvPr>
            <p:ph type="body" sz="half" idx="1"/>
          </p:nvPr>
        </p:nvSpPr>
        <p:spPr>
          <a:xfrm>
            <a:off x="537029" y="986972"/>
            <a:ext cx="8490857" cy="5646057"/>
          </a:xfrm>
        </p:spPr>
        <p:txBody>
          <a:bodyPr>
            <a:normAutofit lnSpcReduction="10000"/>
          </a:bodyPr>
          <a:lstStyle/>
          <a:p>
            <a:pPr marL="342900" indent="-342900">
              <a:buFont typeface="Wingdings" panose="05000000000000000000" pitchFamily="2" charset="2"/>
              <a:buChar char="Ø"/>
            </a:pPr>
            <a:r>
              <a:rPr lang="lv-LV" sz="2800" dirty="0">
                <a:solidFill>
                  <a:srgbClr val="804796"/>
                </a:solidFill>
                <a:latin typeface="Arial" panose="020B0604020202020204" pitchFamily="34" charset="0"/>
                <a:cs typeface="Arial" panose="020B0604020202020204" pitchFamily="34" charset="0"/>
              </a:rPr>
              <a:t>Ģimenes fotogrāfijas, kā vēstures avots, lai mācītos par paaudžu maiņu un notikumu pēctecību;</a:t>
            </a:r>
          </a:p>
          <a:p>
            <a:pPr marL="342900" indent="-342900">
              <a:buFont typeface="Wingdings" panose="05000000000000000000" pitchFamily="2" charset="2"/>
              <a:buChar char="Ø"/>
            </a:pPr>
            <a:endParaRPr lang="lv-LV" sz="2800" dirty="0">
              <a:solidFill>
                <a:srgbClr val="804796"/>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lv-LV" sz="2800" dirty="0">
                <a:solidFill>
                  <a:srgbClr val="804796"/>
                </a:solidFill>
                <a:latin typeface="Arial" panose="020B0604020202020204" pitchFamily="34" charset="0"/>
                <a:cs typeface="Arial" panose="020B0604020202020204" pitchFamily="34" charset="0"/>
              </a:rPr>
              <a:t>Ikdienas priekšmeti, kā ilustrācija pārmaiņām ražošanā, tirdzniecībā, sadzīvē utt.;</a:t>
            </a:r>
          </a:p>
          <a:p>
            <a:pPr marL="342900" indent="-342900">
              <a:buFont typeface="Wingdings" panose="05000000000000000000" pitchFamily="2" charset="2"/>
              <a:buChar char="Ø"/>
            </a:pPr>
            <a:endParaRPr lang="lv-LV" sz="2800" dirty="0">
              <a:solidFill>
                <a:srgbClr val="804796"/>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lv-LV" sz="2800" dirty="0">
                <a:solidFill>
                  <a:srgbClr val="804796"/>
                </a:solidFill>
                <a:latin typeface="Arial" panose="020B0604020202020204" pitchFamily="34" charset="0"/>
                <a:cs typeface="Arial" panose="020B0604020202020204" pitchFamily="34" charset="0"/>
              </a:rPr>
              <a:t>Karikatūras – pārmaiņas sabiedrībā, modē, politikā;</a:t>
            </a:r>
          </a:p>
          <a:p>
            <a:pPr marL="342900" indent="-342900">
              <a:buFont typeface="Wingdings" panose="05000000000000000000" pitchFamily="2" charset="2"/>
              <a:buChar char="Ø"/>
            </a:pPr>
            <a:endParaRPr lang="lv-LV" sz="2800" dirty="0">
              <a:solidFill>
                <a:srgbClr val="804796"/>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lv-LV" sz="2800" dirty="0">
                <a:solidFill>
                  <a:srgbClr val="804796"/>
                </a:solidFill>
                <a:latin typeface="Arial" panose="020B0604020202020204" pitchFamily="34" charset="0"/>
                <a:cs typeface="Arial" panose="020B0604020202020204" pitchFamily="34" charset="0"/>
              </a:rPr>
              <a:t>Vēsturiski apkārtnes foto uzņēmumi, ļauj izsekot pārmaiņām vidē, dažādos laika posmos;</a:t>
            </a:r>
          </a:p>
          <a:p>
            <a:pPr marL="342900" indent="-342900">
              <a:lnSpc>
                <a:spcPct val="150000"/>
              </a:lnSpc>
              <a:buFont typeface="Wingdings" panose="05000000000000000000" pitchFamily="2" charset="2"/>
              <a:buChar char="Ø"/>
            </a:pPr>
            <a:endParaRPr lang="lv-LV" sz="2400" dirty="0">
              <a:solidFill>
                <a:srgbClr val="804796"/>
              </a:solidFill>
            </a:endParaRPr>
          </a:p>
          <a:p>
            <a:endParaRPr lang="lv-LV" dirty="0"/>
          </a:p>
        </p:txBody>
      </p:sp>
      <p:pic>
        <p:nvPicPr>
          <p:cNvPr id="6" name="Picture 5" descr="A screenshot of a cell phone&#10;&#10;Description generated with very high confidence">
            <a:extLst>
              <a:ext uri="{FF2B5EF4-FFF2-40B4-BE49-F238E27FC236}">
                <a16:creationId xmlns:a16="http://schemas.microsoft.com/office/drawing/2014/main" xmlns="" id="{3E7F1B46-0DAC-4137-8EAA-6891A2D86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598" y="253895"/>
            <a:ext cx="2713573" cy="5887272"/>
          </a:xfrm>
          <a:prstGeom prst="rect">
            <a:avLst/>
          </a:prstGeom>
        </p:spPr>
      </p:pic>
    </p:spTree>
    <p:extLst>
      <p:ext uri="{BB962C8B-B14F-4D97-AF65-F5344CB8AC3E}">
        <p14:creationId xmlns:p14="http://schemas.microsoft.com/office/powerpoint/2010/main" val="236269864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5D69B97A-7585-415F-A933-3FC29E8CD933}"/>
              </a:ext>
            </a:extLst>
          </p:cNvPr>
          <p:cNvSpPr>
            <a:spLocks noGrp="1"/>
          </p:cNvSpPr>
          <p:nvPr>
            <p:ph type="body" idx="1"/>
          </p:nvPr>
        </p:nvSpPr>
        <p:spPr>
          <a:xfrm>
            <a:off x="1010728" y="2092707"/>
            <a:ext cx="9829800" cy="3681875"/>
          </a:xfrm>
        </p:spPr>
        <p:txBody>
          <a:bodyPr/>
          <a:lstStyle/>
          <a:p>
            <a:endParaRPr lang="lv-LV" sz="2800" dirty="0"/>
          </a:p>
          <a:p>
            <a:endParaRPr lang="lv-LV" sz="2800" dirty="0"/>
          </a:p>
          <a:p>
            <a:endParaRPr lang="lv-LV" sz="2800" dirty="0"/>
          </a:p>
          <a:p>
            <a:endParaRPr lang="lv-LV" sz="2800" dirty="0"/>
          </a:p>
          <a:p>
            <a:endParaRPr lang="lv-LV" sz="2800" dirty="0"/>
          </a:p>
        </p:txBody>
      </p:sp>
      <p:sp>
        <p:nvSpPr>
          <p:cNvPr id="3" name="Title 2">
            <a:extLst>
              <a:ext uri="{FF2B5EF4-FFF2-40B4-BE49-F238E27FC236}">
                <a16:creationId xmlns:a16="http://schemas.microsoft.com/office/drawing/2014/main" xmlns="" id="{190C6640-3245-4B64-B673-1171B5BA8766}"/>
              </a:ext>
            </a:extLst>
          </p:cNvPr>
          <p:cNvSpPr>
            <a:spLocks noGrp="1"/>
          </p:cNvSpPr>
          <p:nvPr>
            <p:ph type="title"/>
          </p:nvPr>
        </p:nvSpPr>
        <p:spPr>
          <a:xfrm>
            <a:off x="463909" y="576890"/>
            <a:ext cx="11576649" cy="2353407"/>
          </a:xfrm>
        </p:spPr>
        <p:txBody>
          <a:bodyPr>
            <a:normAutofit/>
          </a:bodyPr>
          <a:lstStyle/>
          <a:p>
            <a:r>
              <a:rPr lang="lv-LV" sz="3600" b="1" dirty="0">
                <a:solidFill>
                  <a:srgbClr val="804796"/>
                </a:solidFill>
              </a:rPr>
              <a:t>Ir svarīgi skolēnam piedāvāt mācību procesu dažādās vidēs – apkārtējā daba, kultūrvide, muzeji un vietējā pašvaldība sniedz iespēju iepazīties ar nepastarpinātu pieredzi no pirmavotiem</a:t>
            </a:r>
          </a:p>
        </p:txBody>
      </p:sp>
      <p:graphicFrame>
        <p:nvGraphicFramePr>
          <p:cNvPr id="9" name="Table 8">
            <a:extLst>
              <a:ext uri="{FF2B5EF4-FFF2-40B4-BE49-F238E27FC236}">
                <a16:creationId xmlns:a16="http://schemas.microsoft.com/office/drawing/2014/main" xmlns="" id="{2D9365FF-ACC0-4EA4-98E5-6462B8C8743B}"/>
              </a:ext>
            </a:extLst>
          </p:cNvPr>
          <p:cNvGraphicFramePr>
            <a:graphicFrameLocks noGrp="1"/>
          </p:cNvGraphicFramePr>
          <p:nvPr>
            <p:extLst>
              <p:ext uri="{D42A27DB-BD31-4B8C-83A1-F6EECF244321}">
                <p14:modId xmlns:p14="http://schemas.microsoft.com/office/powerpoint/2010/main" val="492534507"/>
              </p:ext>
            </p:extLst>
          </p:nvPr>
        </p:nvGraphicFramePr>
        <p:xfrm>
          <a:off x="362309" y="3429000"/>
          <a:ext cx="11266099" cy="3017520"/>
        </p:xfrm>
        <a:graphic>
          <a:graphicData uri="http://schemas.openxmlformats.org/drawingml/2006/table">
            <a:tbl>
              <a:tblPr firstRow="1" bandRow="1">
                <a:tableStyleId>{5940675A-B579-460E-94D1-54222C63F5DA}</a:tableStyleId>
              </a:tblPr>
              <a:tblGrid>
                <a:gridCol w="11266099">
                  <a:extLst>
                    <a:ext uri="{9D8B030D-6E8A-4147-A177-3AD203B41FA5}">
                      <a16:colId xmlns:a16="http://schemas.microsoft.com/office/drawing/2014/main" xmlns="" val="211862820"/>
                    </a:ext>
                  </a:extLst>
                </a:gridCol>
              </a:tblGrid>
              <a:tr h="2919241">
                <a:tc>
                  <a:txBody>
                    <a:bodyPr/>
                    <a:lstStyle/>
                    <a:p>
                      <a:pPr algn="l" rtl="0"/>
                      <a:r>
                        <a:rPr lang="lv-LV" sz="2800" b="0" i="0" u="none" strike="noStrike" cap="none" spc="0" baseline="0" dirty="0">
                          <a:ln>
                            <a:noFill/>
                          </a:ln>
                          <a:solidFill>
                            <a:srgbClr val="804796"/>
                          </a:solidFill>
                          <a:effectLst/>
                          <a:uFillTx/>
                          <a:latin typeface="Arial" panose="020B0604020202020204" pitchFamily="34" charset="0"/>
                          <a:ea typeface="+mn-ea"/>
                          <a:cs typeface="Arial" panose="020B0604020202020204" pitchFamily="34" charset="0"/>
                          <a:sym typeface="Calibri"/>
                        </a:rPr>
                        <a:t>Skolēni apmeklē tuvumā esošos muzejus, kā arī arhitektūras un vēstures pieminekļus, lai mācītos par objektiem un priekšmetiem no kuriem ir mācīties par pagātnes notikumiem un kultūras vērtībām, lai pēc tam veidotu muzeja izstādi par savu tuvējo apkārtni un tās vēstures notikumiem.</a:t>
                      </a:r>
                    </a:p>
                    <a:p>
                      <a:pPr algn="r" rtl="0"/>
                      <a:r>
                        <a:rPr lang="lv-LV" sz="2400" b="0" i="0" u="none" strike="noStrike" cap="none" spc="0" baseline="0" dirty="0">
                          <a:ln>
                            <a:noFill/>
                          </a:ln>
                          <a:solidFill>
                            <a:srgbClr val="FF0000"/>
                          </a:solidFill>
                          <a:effectLst/>
                          <a:uFillTx/>
                          <a:latin typeface="Arial" panose="020B0604020202020204" pitchFamily="34" charset="0"/>
                          <a:ea typeface="+mn-ea"/>
                          <a:cs typeface="Arial" panose="020B0604020202020204" pitchFamily="34" charset="0"/>
                          <a:sym typeface="Calibri"/>
                        </a:rPr>
                        <a:t>/Latvijas mantojums, 5.klase/</a:t>
                      </a:r>
                      <a:r>
                        <a:rPr lang="lv-LV" sz="2800" dirty="0"/>
                        <a:t/>
                      </a:r>
                      <a:br>
                        <a:rPr lang="lv-LV" sz="2800" dirty="0"/>
                      </a:br>
                      <a:endParaRPr lang="en-US" sz="2800" dirty="0">
                        <a:solidFill>
                          <a:srgbClr val="7030A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080342222"/>
                  </a:ext>
                </a:extLst>
              </a:tr>
            </a:tbl>
          </a:graphicData>
        </a:graphic>
      </p:graphicFrame>
    </p:spTree>
    <p:extLst>
      <p:ext uri="{BB962C8B-B14F-4D97-AF65-F5344CB8AC3E}">
        <p14:creationId xmlns:p14="http://schemas.microsoft.com/office/powerpoint/2010/main" val="101692330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5D69B97A-7585-415F-A933-3FC29E8CD933}"/>
              </a:ext>
            </a:extLst>
          </p:cNvPr>
          <p:cNvSpPr>
            <a:spLocks noGrp="1"/>
          </p:cNvSpPr>
          <p:nvPr>
            <p:ph type="body" idx="1"/>
          </p:nvPr>
        </p:nvSpPr>
        <p:spPr>
          <a:xfrm>
            <a:off x="603849" y="3994031"/>
            <a:ext cx="11241655" cy="2199734"/>
          </a:xfrm>
        </p:spPr>
        <p:txBody>
          <a:bodyPr>
            <a:normAutofit/>
          </a:bodyPr>
          <a:lstStyle/>
          <a:p>
            <a:pPr marL="0" indent="0">
              <a:buNone/>
            </a:pPr>
            <a:r>
              <a:rPr lang="lv-LV" sz="3600" dirty="0">
                <a:solidFill>
                  <a:srgbClr val="804796"/>
                </a:solidFill>
                <a:latin typeface="Arial" panose="020B0604020202020204" pitchFamily="34" charset="0"/>
                <a:cs typeface="Arial" panose="020B0604020202020204" pitchFamily="34" charset="0"/>
              </a:rPr>
              <a:t>Veido sociālo akciju, popularizējot vietējo atjaunojamo resursu lietošanu Latvijā.</a:t>
            </a:r>
          </a:p>
          <a:p>
            <a:pPr marL="0" indent="0" algn="r">
              <a:buNone/>
            </a:pPr>
            <a:r>
              <a:rPr lang="lv-LV" sz="2400" dirty="0">
                <a:solidFill>
                  <a:srgbClr val="FF0000"/>
                </a:solidFill>
                <a:latin typeface="Arial" panose="020B0604020202020204" pitchFamily="34" charset="0"/>
                <a:cs typeface="Arial" panose="020B0604020202020204" pitchFamily="34" charset="0"/>
              </a:rPr>
              <a:t>/Gudra saimniekošana - labklājības pamats, 6.klase/</a:t>
            </a:r>
          </a:p>
          <a:p>
            <a:pPr marL="0" indent="0">
              <a:buNone/>
            </a:pPr>
            <a:endParaRPr lang="lv-LV" sz="2800" dirty="0">
              <a:solidFill>
                <a:srgbClr val="FF0000"/>
              </a:solidFill>
            </a:endParaRPr>
          </a:p>
          <a:p>
            <a:pPr marL="0" indent="0">
              <a:buNone/>
            </a:pPr>
            <a:endParaRPr lang="lv-LV" sz="2800" dirty="0"/>
          </a:p>
          <a:p>
            <a:endParaRPr lang="lv-LV" sz="2800" dirty="0"/>
          </a:p>
          <a:p>
            <a:endParaRPr lang="lv-LV" sz="2800" dirty="0"/>
          </a:p>
          <a:p>
            <a:endParaRPr lang="lv-LV" sz="2800" dirty="0"/>
          </a:p>
        </p:txBody>
      </p:sp>
      <p:sp>
        <p:nvSpPr>
          <p:cNvPr id="2" name="Title 1">
            <a:extLst>
              <a:ext uri="{FF2B5EF4-FFF2-40B4-BE49-F238E27FC236}">
                <a16:creationId xmlns:a16="http://schemas.microsoft.com/office/drawing/2014/main" xmlns="" id="{11F74C24-5597-4902-8E62-4E7670C8EC17}"/>
              </a:ext>
            </a:extLst>
          </p:cNvPr>
          <p:cNvSpPr>
            <a:spLocks noGrp="1"/>
          </p:cNvSpPr>
          <p:nvPr>
            <p:ph type="title"/>
          </p:nvPr>
        </p:nvSpPr>
        <p:spPr>
          <a:xfrm>
            <a:off x="603849" y="809350"/>
            <a:ext cx="11007305" cy="2501660"/>
          </a:xfrm>
        </p:spPr>
        <p:txBody>
          <a:bodyPr>
            <a:normAutofit fontScale="90000"/>
          </a:bodyPr>
          <a:lstStyle/>
          <a:p>
            <a:r>
              <a:rPr lang="lv-LV" sz="4000" b="1" dirty="0">
                <a:solidFill>
                  <a:srgbClr val="804796"/>
                </a:solidFill>
              </a:rPr>
              <a:t>Svarīgi ir attīstīt sadarbības un līdzdalības prasmes, tādējādi veidojot noturīgus sociālus ieradumus un orientējoties uz visu līdzdalību pieprasošu rezultātu.</a:t>
            </a:r>
            <a:r>
              <a:rPr lang="en-US" dirty="0">
                <a:solidFill>
                  <a:srgbClr val="7030A0"/>
                </a:solidFill>
              </a:rPr>
              <a:t/>
            </a:r>
            <a:br>
              <a:rPr lang="en-US" dirty="0">
                <a:solidFill>
                  <a:srgbClr val="7030A0"/>
                </a:solidFill>
              </a:rPr>
            </a:br>
            <a:endParaRPr lang="lv-LV" dirty="0"/>
          </a:p>
        </p:txBody>
      </p:sp>
    </p:spTree>
    <p:extLst>
      <p:ext uri="{BB962C8B-B14F-4D97-AF65-F5344CB8AC3E}">
        <p14:creationId xmlns:p14="http://schemas.microsoft.com/office/powerpoint/2010/main" val="85337708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TextShape 1"/>
          <p:cNvSpPr txBox="1"/>
          <p:nvPr/>
        </p:nvSpPr>
        <p:spPr>
          <a:xfrm>
            <a:off x="1120376" y="2224989"/>
            <a:ext cx="9829442" cy="22467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lnSpc>
                <a:spcPct val="100000"/>
              </a:lnSpc>
              <a:defRPr b="1">
                <a:solidFill>
                  <a:srgbClr val="855299"/>
                </a:solidFill>
                <a:latin typeface="Arial"/>
                <a:ea typeface="Arial"/>
                <a:cs typeface="Arial"/>
                <a:sym typeface="Arial"/>
              </a:defRPr>
            </a:pPr>
            <a:r>
              <a:rPr dirty="0"/>
              <a:t>PALDIES! </a:t>
            </a:r>
            <a:endParaRPr sz="2400" dirty="0"/>
          </a:p>
          <a:p>
            <a:pPr algn="ctr">
              <a:lnSpc>
                <a:spcPct val="100000"/>
              </a:lnSpc>
              <a:defRPr b="1">
                <a:solidFill>
                  <a:srgbClr val="855299"/>
                </a:solidFill>
                <a:latin typeface="Arial"/>
                <a:ea typeface="Arial"/>
                <a:cs typeface="Arial"/>
                <a:sym typeface="Arial"/>
              </a:defRPr>
            </a:pPr>
            <a:r>
              <a:rPr sz="2400" u="sng" dirty="0"/>
              <a:t>www.skola2030.lv</a:t>
            </a:r>
          </a:p>
          <a:p>
            <a:pPr algn="ctr">
              <a:lnSpc>
                <a:spcPct val="100000"/>
              </a:lnSpc>
              <a:defRPr b="1">
                <a:solidFill>
                  <a:srgbClr val="855299"/>
                </a:solidFill>
                <a:latin typeface="Arial"/>
                <a:ea typeface="Arial"/>
                <a:cs typeface="Arial"/>
                <a:sym typeface="Arial"/>
              </a:defRPr>
            </a:pPr>
            <a:r>
              <a:rPr sz="2400" u="sng" dirty="0"/>
              <a:t>facebook.com/Skola2030</a:t>
            </a:r>
          </a:p>
          <a:p>
            <a:pPr algn="ctr">
              <a:lnSpc>
                <a:spcPct val="100000"/>
              </a:lnSpc>
              <a:defRPr b="1">
                <a:solidFill>
                  <a:srgbClr val="855299"/>
                </a:solidFill>
                <a:latin typeface="Arial"/>
                <a:ea typeface="Arial"/>
                <a:cs typeface="Arial"/>
                <a:sym typeface="Arial"/>
              </a:defRPr>
            </a:pPr>
            <a:r>
              <a:rPr sz="2400" u="sng" dirty="0"/>
              <a:t>www.</a:t>
            </a:r>
            <a:r>
              <a:rPr lang="lv-LV" sz="2400" u="sng" dirty="0"/>
              <a:t>youtube.com</a:t>
            </a:r>
            <a:r>
              <a:rPr sz="2400" u="sng" dirty="0"/>
              <a:t>/Skola2030</a:t>
            </a:r>
            <a:endParaRPr sz="2400" dirty="0"/>
          </a:p>
          <a:p>
            <a:pPr algn="ctr">
              <a:lnSpc>
                <a:spcPct val="100000"/>
              </a:lnSpc>
              <a:defRPr b="1">
                <a:solidFill>
                  <a:srgbClr val="855299"/>
                </a:solidFill>
                <a:latin typeface="Arial"/>
                <a:ea typeface="Arial"/>
                <a:cs typeface="Arial"/>
                <a:sym typeface="Arial"/>
              </a:defRPr>
            </a:pPr>
            <a:r>
              <a:rPr sz="2400" dirty="0"/>
              <a:t>#skola2030</a:t>
            </a:r>
            <a:endParaRPr sz="2400" dirty="0">
              <a:solidFill>
                <a:srgbClr val="834F98"/>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2"/>
          <p:cNvSpPr txBox="1"/>
          <p:nvPr/>
        </p:nvSpPr>
        <p:spPr>
          <a:xfrm>
            <a:off x="965999" y="346657"/>
            <a:ext cx="10260002" cy="504753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lnSpc>
                <a:spcPct val="110000"/>
              </a:lnSpc>
              <a:defRPr b="1">
                <a:solidFill>
                  <a:srgbClr val="609443"/>
                </a:solidFill>
                <a:latin typeface="Arial"/>
                <a:ea typeface="Arial"/>
                <a:cs typeface="Arial"/>
                <a:sym typeface="Arial"/>
              </a:defRPr>
            </a:pPr>
            <a:endParaRPr dirty="0"/>
          </a:p>
          <a:p>
            <a:pPr algn="ctr">
              <a:lnSpc>
                <a:spcPct val="110000"/>
              </a:lnSpc>
              <a:defRPr sz="3600" b="1">
                <a:latin typeface="Arial"/>
                <a:ea typeface="Arial"/>
                <a:cs typeface="Arial"/>
                <a:sym typeface="Arial"/>
              </a:defRPr>
            </a:pPr>
            <a:r>
              <a:rPr dirty="0"/>
              <a:t>PROJEKTA MĒRĶIS</a:t>
            </a:r>
            <a:endParaRPr lang="lv-LV" dirty="0">
              <a:solidFill>
                <a:srgbClr val="609443"/>
              </a:solidFill>
            </a:endParaRPr>
          </a:p>
          <a:p>
            <a:pPr algn="ctr">
              <a:lnSpc>
                <a:spcPct val="110000"/>
              </a:lnSpc>
              <a:defRPr sz="3600" b="1">
                <a:latin typeface="Arial"/>
                <a:ea typeface="Arial"/>
                <a:cs typeface="Arial"/>
                <a:sym typeface="Arial"/>
              </a:defRPr>
            </a:pPr>
            <a:endParaRPr sz="2000" dirty="0">
              <a:solidFill>
                <a:srgbClr val="609443"/>
              </a:solidFill>
            </a:endParaRPr>
          </a:p>
          <a:p>
            <a:pPr algn="ctr">
              <a:lnSpc>
                <a:spcPct val="100000"/>
              </a:lnSpc>
              <a:defRPr sz="2800" b="1">
                <a:latin typeface="Arial"/>
                <a:ea typeface="Arial"/>
                <a:cs typeface="Arial"/>
                <a:sym typeface="Arial"/>
              </a:defRPr>
            </a:pPr>
            <a:r>
              <a:rPr lang="lv-LV" dirty="0"/>
              <a:t>Pilnveidot</a:t>
            </a:r>
            <a:r>
              <a:rPr dirty="0"/>
              <a:t>, </a:t>
            </a:r>
            <a:r>
              <a:rPr dirty="0" err="1"/>
              <a:t>aprobēt</a:t>
            </a:r>
            <a:r>
              <a:rPr dirty="0"/>
              <a:t>, </a:t>
            </a:r>
            <a:r>
              <a:rPr dirty="0" err="1"/>
              <a:t>pēctecīgi</a:t>
            </a:r>
            <a:r>
              <a:rPr dirty="0"/>
              <a:t> </a:t>
            </a:r>
            <a:r>
              <a:rPr dirty="0" err="1"/>
              <a:t>ieviest</a:t>
            </a:r>
            <a:r>
              <a:rPr dirty="0"/>
              <a:t> </a:t>
            </a:r>
            <a:r>
              <a:rPr dirty="0" err="1"/>
              <a:t>Latvijā</a:t>
            </a:r>
            <a:endParaRPr dirty="0">
              <a:solidFill>
                <a:srgbClr val="609443"/>
              </a:solidFill>
            </a:endParaRPr>
          </a:p>
          <a:p>
            <a:pPr algn="ctr">
              <a:lnSpc>
                <a:spcPct val="100000"/>
              </a:lnSpc>
              <a:defRPr sz="2800" b="1">
                <a:latin typeface="Arial"/>
                <a:ea typeface="Arial"/>
                <a:cs typeface="Arial"/>
                <a:sym typeface="Arial"/>
              </a:defRPr>
            </a:pPr>
            <a:r>
              <a:rPr dirty="0" err="1"/>
              <a:t>tādu</a:t>
            </a:r>
            <a:r>
              <a:rPr dirty="0"/>
              <a:t> </a:t>
            </a:r>
            <a:r>
              <a:rPr dirty="0" err="1"/>
              <a:t>vispārējās</a:t>
            </a:r>
            <a:r>
              <a:rPr dirty="0"/>
              <a:t> </a:t>
            </a:r>
            <a:r>
              <a:rPr dirty="0" err="1"/>
              <a:t>izglītības</a:t>
            </a:r>
            <a:r>
              <a:rPr dirty="0"/>
              <a:t> </a:t>
            </a:r>
            <a:r>
              <a:rPr dirty="0" err="1"/>
              <a:t>saturu</a:t>
            </a:r>
            <a:r>
              <a:rPr dirty="0"/>
              <a:t> un </a:t>
            </a:r>
            <a:r>
              <a:rPr dirty="0" err="1"/>
              <a:t>pieeju</a:t>
            </a:r>
            <a:r>
              <a:rPr dirty="0"/>
              <a:t> </a:t>
            </a:r>
            <a:r>
              <a:rPr dirty="0" err="1"/>
              <a:t>mācīšanai</a:t>
            </a:r>
            <a:endParaRPr dirty="0">
              <a:solidFill>
                <a:srgbClr val="609443"/>
              </a:solidFill>
            </a:endParaRPr>
          </a:p>
          <a:p>
            <a:pPr algn="ctr">
              <a:lnSpc>
                <a:spcPct val="100000"/>
              </a:lnSpc>
              <a:defRPr sz="2800" b="1">
                <a:latin typeface="Arial"/>
                <a:ea typeface="Arial"/>
                <a:cs typeface="Arial"/>
                <a:sym typeface="Arial"/>
              </a:defRPr>
            </a:pPr>
            <a:r>
              <a:rPr dirty="0" err="1"/>
              <a:t>vecumā</a:t>
            </a:r>
            <a:r>
              <a:rPr dirty="0"/>
              <a:t> no 1,5 </a:t>
            </a:r>
            <a:r>
              <a:rPr dirty="0" err="1"/>
              <a:t>gada</a:t>
            </a:r>
            <a:r>
              <a:rPr dirty="0"/>
              <a:t> </a:t>
            </a:r>
            <a:r>
              <a:rPr dirty="0" err="1"/>
              <a:t>pirmsskolā</a:t>
            </a:r>
            <a:r>
              <a:rPr dirty="0"/>
              <a:t> </a:t>
            </a:r>
            <a:r>
              <a:rPr dirty="0" err="1"/>
              <a:t>līdz</a:t>
            </a:r>
            <a:r>
              <a:rPr dirty="0"/>
              <a:t> 12.klasei, </a:t>
            </a:r>
            <a:endParaRPr dirty="0">
              <a:solidFill>
                <a:srgbClr val="609443"/>
              </a:solidFill>
            </a:endParaRPr>
          </a:p>
          <a:p>
            <a:pPr algn="ctr">
              <a:lnSpc>
                <a:spcPct val="100000"/>
              </a:lnSpc>
              <a:defRPr sz="2800" b="1">
                <a:latin typeface="Arial"/>
                <a:ea typeface="Arial"/>
                <a:cs typeface="Arial"/>
                <a:sym typeface="Arial"/>
              </a:defRPr>
            </a:pPr>
            <a:r>
              <a:rPr dirty="0"/>
              <a:t>kas  </a:t>
            </a:r>
            <a:r>
              <a:rPr dirty="0" err="1"/>
              <a:t>skolēniem</a:t>
            </a:r>
            <a:r>
              <a:rPr dirty="0"/>
              <a:t> </a:t>
            </a:r>
            <a:r>
              <a:rPr dirty="0" err="1"/>
              <a:t>attīstītu</a:t>
            </a:r>
            <a:endParaRPr dirty="0">
              <a:solidFill>
                <a:srgbClr val="609443"/>
              </a:solidFill>
            </a:endParaRPr>
          </a:p>
          <a:p>
            <a:pPr algn="ctr">
              <a:lnSpc>
                <a:spcPct val="100000"/>
              </a:lnSpc>
              <a:defRPr sz="2800" b="1">
                <a:latin typeface="Arial"/>
                <a:ea typeface="Arial"/>
                <a:cs typeface="Arial"/>
                <a:sym typeface="Arial"/>
              </a:defRPr>
            </a:pPr>
            <a:r>
              <a:rPr dirty="0" err="1"/>
              <a:t>dzīvei</a:t>
            </a:r>
            <a:r>
              <a:rPr dirty="0"/>
              <a:t> 21.gadsimtā </a:t>
            </a:r>
            <a:r>
              <a:rPr dirty="0" err="1"/>
              <a:t>svarīgas</a:t>
            </a:r>
            <a:endParaRPr dirty="0">
              <a:solidFill>
                <a:srgbClr val="609443"/>
              </a:solidFill>
            </a:endParaRPr>
          </a:p>
          <a:p>
            <a:pPr algn="ctr">
              <a:lnSpc>
                <a:spcPct val="100000"/>
              </a:lnSpc>
              <a:defRPr sz="2800" b="1">
                <a:latin typeface="Arial"/>
                <a:ea typeface="Arial"/>
                <a:cs typeface="Arial"/>
                <a:sym typeface="Arial"/>
              </a:defRPr>
            </a:pPr>
            <a:r>
              <a:rPr dirty="0" err="1"/>
              <a:t>zināšanas</a:t>
            </a:r>
            <a:r>
              <a:rPr dirty="0"/>
              <a:t>, </a:t>
            </a:r>
            <a:r>
              <a:rPr dirty="0" err="1"/>
              <a:t>prasmes</a:t>
            </a:r>
            <a:r>
              <a:rPr dirty="0"/>
              <a:t> un </a:t>
            </a:r>
            <a:r>
              <a:rPr dirty="0" err="1"/>
              <a:t>attieksmes</a:t>
            </a:r>
            <a:r>
              <a:rPr dirty="0"/>
              <a:t>.</a:t>
            </a:r>
            <a:endParaRPr dirty="0">
              <a:solidFill>
                <a:srgbClr val="609443"/>
              </a:solidFill>
            </a:endParaRPr>
          </a:p>
          <a:p>
            <a:pPr algn="ctr">
              <a:lnSpc>
                <a:spcPct val="100000"/>
              </a:lnSpc>
              <a:defRPr b="1">
                <a:solidFill>
                  <a:srgbClr val="609443"/>
                </a:solidFill>
                <a:latin typeface="Arial"/>
                <a:ea typeface="Arial"/>
                <a:cs typeface="Arial"/>
                <a:sym typeface="Arial"/>
              </a:defRPr>
            </a:pPr>
            <a:endParaRPr dirty="0">
              <a:solidFill>
                <a:srgbClr val="609443"/>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TextShape 1"/>
          <p:cNvSpPr txBox="1"/>
          <p:nvPr/>
        </p:nvSpPr>
        <p:spPr>
          <a:xfrm>
            <a:off x="1170719" y="508679"/>
            <a:ext cx="10515242" cy="7017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1">
                <a:solidFill>
                  <a:srgbClr val="7C5194"/>
                </a:solidFill>
                <a:latin typeface="Arial"/>
                <a:ea typeface="Arial"/>
                <a:cs typeface="Arial"/>
                <a:sym typeface="Arial"/>
              </a:defRPr>
            </a:pPr>
            <a:r>
              <a:rPr lang="lv-LV" altLang="lv-LV" dirty="0">
                <a:solidFill>
                  <a:srgbClr val="855299"/>
                </a:solidFill>
                <a:latin typeface="Arial" panose="020B0604020202020204" pitchFamily="34" charset="0"/>
                <a:ea typeface="MS PGothic" panose="020B0600070205080204" pitchFamily="34" charset="-128"/>
                <a:cs typeface="Arial" panose="020B0604020202020204" pitchFamily="34" charset="0"/>
              </a:rPr>
              <a:t>Obligātā mācību satura ietvars</a:t>
            </a:r>
            <a:endParaRPr dirty="0"/>
          </a:p>
        </p:txBody>
      </p:sp>
      <p:graphicFrame>
        <p:nvGraphicFramePr>
          <p:cNvPr id="6" name="Content Placeholder 13">
            <a:extLst>
              <a:ext uri="{FF2B5EF4-FFF2-40B4-BE49-F238E27FC236}">
                <a16:creationId xmlns:a16="http://schemas.microsoft.com/office/drawing/2014/main" xmlns="" id="{DA255C71-970E-4136-B7B8-50A154B2BF14}"/>
              </a:ext>
            </a:extLst>
          </p:cNvPr>
          <p:cNvGraphicFramePr>
            <a:graphicFrameLocks noGrp="1"/>
          </p:cNvGraphicFramePr>
          <p:nvPr>
            <p:extLst>
              <p:ext uri="{D42A27DB-BD31-4B8C-83A1-F6EECF244321}">
                <p14:modId xmlns:p14="http://schemas.microsoft.com/office/powerpoint/2010/main" val="721991313"/>
              </p:ext>
            </p:extLst>
          </p:nvPr>
        </p:nvGraphicFramePr>
        <p:xfrm>
          <a:off x="1259148" y="1569829"/>
          <a:ext cx="8356832" cy="4480560"/>
        </p:xfrm>
        <a:graphic>
          <a:graphicData uri="http://schemas.openxmlformats.org/drawingml/2006/table">
            <a:tbl>
              <a:tblPr/>
              <a:tblGrid>
                <a:gridCol w="2759806">
                  <a:extLst>
                    <a:ext uri="{9D8B030D-6E8A-4147-A177-3AD203B41FA5}">
                      <a16:colId xmlns:a16="http://schemas.microsoft.com/office/drawing/2014/main" xmlns="" val="20000"/>
                    </a:ext>
                  </a:extLst>
                </a:gridCol>
                <a:gridCol w="2909229">
                  <a:extLst>
                    <a:ext uri="{9D8B030D-6E8A-4147-A177-3AD203B41FA5}">
                      <a16:colId xmlns:a16="http://schemas.microsoft.com/office/drawing/2014/main" xmlns="" val="20001"/>
                    </a:ext>
                  </a:extLst>
                </a:gridCol>
                <a:gridCol w="2687797">
                  <a:extLst>
                    <a:ext uri="{9D8B030D-6E8A-4147-A177-3AD203B41FA5}">
                      <a16:colId xmlns:a16="http://schemas.microsoft.com/office/drawing/2014/main" xmlns="" val="20002"/>
                    </a:ext>
                  </a:extLst>
                </a:gridCol>
              </a:tblGrid>
              <a:tr h="496308">
                <a:tc>
                  <a:txBody>
                    <a:bodyPr/>
                    <a:lstStyle>
                      <a:lvl1pPr defTabSz="936625">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defTabSz="936625">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defTabSz="936625">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defTabSz="936625">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defTabSz="936625">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6625" rtl="0" eaLnBrk="1" fontAlgn="base" latinLnBrk="0" hangingPunct="1">
                        <a:lnSpc>
                          <a:spcPct val="150000"/>
                        </a:lnSpc>
                        <a:spcBef>
                          <a:spcPct val="0"/>
                        </a:spcBef>
                        <a:spcAft>
                          <a:spcPct val="0"/>
                        </a:spcAft>
                        <a:buClrTx/>
                        <a:buSzTx/>
                        <a:buFontTx/>
                        <a:buNone/>
                        <a:tabLst/>
                      </a:pPr>
                      <a:r>
                        <a:rPr kumimoji="0" lang="en-US" altLang="lv-LV" sz="1800" b="0" i="0" u="none" strike="noStrike" cap="none" normalizeH="0" baseline="0" dirty="0" err="1">
                          <a:ln>
                            <a:noFill/>
                          </a:ln>
                          <a:solidFill>
                            <a:schemeClr val="bg1"/>
                          </a:solidFill>
                          <a:effectLst/>
                          <a:latin typeface="Arial" panose="020B0604020202020204" pitchFamily="34" charset="0"/>
                          <a:ea typeface="Renogare"/>
                          <a:cs typeface="Arial" panose="020B0604020202020204" pitchFamily="34" charset="0"/>
                          <a:sym typeface="Cambria" panose="02040503050406030204" pitchFamily="18" charset="0"/>
                        </a:rPr>
                        <a:t>Mācību</a:t>
                      </a:r>
                      <a:r>
                        <a:rPr kumimoji="0" lang="en-US" altLang="lv-LV" sz="1800" b="0" i="0" u="none" strike="noStrike" cap="none" normalizeH="0" baseline="0" dirty="0">
                          <a:ln>
                            <a:noFill/>
                          </a:ln>
                          <a:solidFill>
                            <a:schemeClr val="bg1"/>
                          </a:solidFill>
                          <a:effectLst/>
                          <a:latin typeface="Arial" panose="020B0604020202020204" pitchFamily="34" charset="0"/>
                          <a:ea typeface="Renogare"/>
                          <a:cs typeface="Arial" panose="020B0604020202020204" pitchFamily="34" charset="0"/>
                          <a:sym typeface="Cambria" panose="02040503050406030204" pitchFamily="18" charset="0"/>
                        </a:rPr>
                        <a:t> </a:t>
                      </a:r>
                      <a:r>
                        <a:rPr kumimoji="0" lang="en-US" altLang="lv-LV" sz="1800" b="0" i="0" u="none" strike="noStrike" cap="none" normalizeH="0" baseline="0" dirty="0" err="1">
                          <a:ln>
                            <a:noFill/>
                          </a:ln>
                          <a:solidFill>
                            <a:schemeClr val="bg1"/>
                          </a:solidFill>
                          <a:effectLst/>
                          <a:latin typeface="Arial" panose="020B0604020202020204" pitchFamily="34" charset="0"/>
                          <a:ea typeface="Renogare"/>
                          <a:cs typeface="Arial" panose="020B0604020202020204" pitchFamily="34" charset="0"/>
                          <a:sym typeface="Cambria" panose="02040503050406030204" pitchFamily="18" charset="0"/>
                        </a:rPr>
                        <a:t>jomas</a:t>
                      </a:r>
                      <a:endParaRPr kumimoji="0" lang="en-US" altLang="lv-LV" sz="1800" b="1" i="0" u="none" strike="noStrike" cap="none" normalizeH="0" baseline="0" dirty="0">
                        <a:ln>
                          <a:noFill/>
                        </a:ln>
                        <a:solidFill>
                          <a:schemeClr val="bg1"/>
                        </a:solidFill>
                        <a:effectLst/>
                        <a:latin typeface="Arial" panose="020B0604020202020204" pitchFamily="34" charset="0"/>
                        <a:ea typeface="Renogare"/>
                        <a:cs typeface="Arial" panose="020B0604020202020204" pitchFamily="34" charset="0"/>
                        <a:sym typeface="Cambria" panose="02040503050406030204" pitchFamily="18" charset="0"/>
                      </a:endParaRPr>
                    </a:p>
                  </a:txBody>
                  <a:tcPr marL="102870" marR="102870" marT="102870" marB="102870" anchor="ctr" horzOverflow="overflow">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lnTlToBr>
                      <a:noFill/>
                    </a:lnTlToBr>
                    <a:lnBlToTr>
                      <a:noFill/>
                    </a:lnBlToTr>
                    <a:solidFill>
                      <a:srgbClr val="855299"/>
                    </a:solidFill>
                  </a:tcPr>
                </a:tc>
                <a:tc>
                  <a:txBody>
                    <a:bodyPr/>
                    <a:lstStyle>
                      <a:lvl1pPr defTabSz="936625">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defTabSz="936625">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defTabSz="936625">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defTabSz="936625">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defTabSz="936625">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6625" rtl="0" eaLnBrk="1" fontAlgn="base" latinLnBrk="0" hangingPunct="1">
                        <a:lnSpc>
                          <a:spcPct val="150000"/>
                        </a:lnSpc>
                        <a:spcBef>
                          <a:spcPct val="0"/>
                        </a:spcBef>
                        <a:spcAft>
                          <a:spcPct val="0"/>
                        </a:spcAft>
                        <a:buClrTx/>
                        <a:buSzTx/>
                        <a:buFontTx/>
                        <a:buNone/>
                        <a:tabLst/>
                      </a:pPr>
                      <a:r>
                        <a:rPr kumimoji="0" lang="en-US" altLang="lv-LV" sz="1800" b="0" i="0" u="none" strike="noStrike" cap="none" normalizeH="0" baseline="0" dirty="0" err="1">
                          <a:ln>
                            <a:noFill/>
                          </a:ln>
                          <a:solidFill>
                            <a:schemeClr val="bg1"/>
                          </a:solidFill>
                          <a:effectLst/>
                          <a:latin typeface="Arial" panose="020B0604020202020204" pitchFamily="34" charset="0"/>
                          <a:ea typeface="Renogare"/>
                          <a:cs typeface="Arial" panose="020B0604020202020204" pitchFamily="34" charset="0"/>
                          <a:sym typeface="Cambria" panose="02040503050406030204" pitchFamily="18" charset="0"/>
                        </a:rPr>
                        <a:t>Caurviju</a:t>
                      </a:r>
                      <a:r>
                        <a:rPr kumimoji="0" lang="en-US" altLang="lv-LV" sz="1800" b="0" i="0" u="none" strike="noStrike" cap="none" normalizeH="0" baseline="0" dirty="0">
                          <a:ln>
                            <a:noFill/>
                          </a:ln>
                          <a:solidFill>
                            <a:schemeClr val="bg1"/>
                          </a:solidFill>
                          <a:effectLst/>
                          <a:latin typeface="Arial" panose="020B0604020202020204" pitchFamily="34" charset="0"/>
                          <a:ea typeface="Renogare"/>
                          <a:cs typeface="Arial" panose="020B0604020202020204" pitchFamily="34" charset="0"/>
                          <a:sym typeface="Cambria" panose="02040503050406030204" pitchFamily="18" charset="0"/>
                        </a:rPr>
                        <a:t> </a:t>
                      </a:r>
                      <a:r>
                        <a:rPr kumimoji="0" lang="en-US" altLang="lv-LV" sz="1800" b="0" i="0" u="none" strike="noStrike" cap="none" normalizeH="0" baseline="0" dirty="0" err="1">
                          <a:ln>
                            <a:noFill/>
                          </a:ln>
                          <a:solidFill>
                            <a:schemeClr val="bg1"/>
                          </a:solidFill>
                          <a:effectLst/>
                          <a:latin typeface="Arial" panose="020B0604020202020204" pitchFamily="34" charset="0"/>
                          <a:ea typeface="Renogare"/>
                          <a:cs typeface="Arial" panose="020B0604020202020204" pitchFamily="34" charset="0"/>
                          <a:sym typeface="Cambria" panose="02040503050406030204" pitchFamily="18" charset="0"/>
                        </a:rPr>
                        <a:t>prasmes</a:t>
                      </a:r>
                      <a:endParaRPr kumimoji="0" lang="en-US" altLang="lv-LV" sz="1800" b="1" i="0" u="none" strike="noStrike" cap="none" normalizeH="0" baseline="0" dirty="0">
                        <a:ln>
                          <a:noFill/>
                        </a:ln>
                        <a:solidFill>
                          <a:schemeClr val="bg1"/>
                        </a:solidFill>
                        <a:effectLst/>
                        <a:latin typeface="Arial" panose="020B0604020202020204" pitchFamily="34" charset="0"/>
                        <a:ea typeface="Renogare"/>
                        <a:cs typeface="Arial" panose="020B0604020202020204" pitchFamily="34" charset="0"/>
                        <a:sym typeface="Cambria" panose="02040503050406030204" pitchFamily="18" charset="0"/>
                      </a:endParaRPr>
                    </a:p>
                  </a:txBody>
                  <a:tcPr marL="102870" marR="102870" marT="102870" marB="10287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lnTlToBr>
                      <a:noFill/>
                    </a:lnTlToBr>
                    <a:lnBlToTr>
                      <a:noFill/>
                    </a:lnBlToTr>
                    <a:solidFill>
                      <a:srgbClr val="855299"/>
                    </a:solidFill>
                  </a:tcPr>
                </a:tc>
                <a:tc>
                  <a:txBody>
                    <a:bodyPr/>
                    <a:lstStyle>
                      <a:lvl1pPr defTabSz="936625">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defTabSz="936625">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defTabSz="936625">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defTabSz="936625">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defTabSz="936625">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6625" rtl="0" eaLnBrk="1" fontAlgn="base" latinLnBrk="0" hangingPunct="1">
                        <a:lnSpc>
                          <a:spcPct val="150000"/>
                        </a:lnSpc>
                        <a:spcBef>
                          <a:spcPct val="0"/>
                        </a:spcBef>
                        <a:spcAft>
                          <a:spcPct val="0"/>
                        </a:spcAft>
                        <a:buClrTx/>
                        <a:buSzTx/>
                        <a:buFontTx/>
                        <a:buNone/>
                        <a:tabLst/>
                      </a:pPr>
                      <a:r>
                        <a:rPr kumimoji="0" lang="lv-LV" altLang="lv-LV" sz="1800" b="0" i="0" u="none" strike="noStrike" cap="none" normalizeH="0" baseline="0" dirty="0">
                          <a:ln>
                            <a:noFill/>
                          </a:ln>
                          <a:solidFill>
                            <a:schemeClr val="bg1"/>
                          </a:solidFill>
                          <a:effectLst/>
                          <a:latin typeface="Arial" panose="020B0604020202020204" pitchFamily="34" charset="0"/>
                          <a:ea typeface="Renogare"/>
                          <a:cs typeface="Arial" panose="020B0604020202020204" pitchFamily="34" charset="0"/>
                          <a:sym typeface="Cambria" panose="02040503050406030204" pitchFamily="18" charset="0"/>
                        </a:rPr>
                        <a:t>Tikumi</a:t>
                      </a:r>
                      <a:endParaRPr kumimoji="0" lang="lv-LV" altLang="lv-LV" sz="1800" b="1" i="0" u="none" strike="noStrike" cap="none" normalizeH="0" baseline="0" dirty="0">
                        <a:ln>
                          <a:noFill/>
                        </a:ln>
                        <a:solidFill>
                          <a:schemeClr val="bg1"/>
                        </a:solidFill>
                        <a:effectLst/>
                        <a:latin typeface="Arial" panose="020B0604020202020204" pitchFamily="34" charset="0"/>
                        <a:ea typeface="Renogare"/>
                        <a:cs typeface="Arial" panose="020B0604020202020204" pitchFamily="34" charset="0"/>
                        <a:sym typeface="Cambria" panose="02040503050406030204" pitchFamily="18" charset="0"/>
                      </a:endParaRPr>
                    </a:p>
                  </a:txBody>
                  <a:tcPr marL="102870" marR="102870" marT="102870" marB="102870" anchor="ctr" horzOverflow="overflow">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lnTlToBr>
                      <a:noFill/>
                    </a:lnTlToBr>
                    <a:lnBlToTr>
                      <a:noFill/>
                    </a:lnBlToTr>
                    <a:solidFill>
                      <a:srgbClr val="855299"/>
                    </a:solidFill>
                  </a:tcPr>
                </a:tc>
                <a:extLst>
                  <a:ext uri="{0D108BD9-81ED-4DB2-BD59-A6C34878D82A}">
                    <a16:rowId xmlns:a16="http://schemas.microsoft.com/office/drawing/2014/main" xmlns="" val="10000"/>
                  </a:ext>
                </a:extLst>
              </a:tr>
              <a:tr h="2949575">
                <a:tc>
                  <a:txBody>
                    <a:bodyPr/>
                    <a:lstStyle>
                      <a:lvl1pPr marL="285750" indent="-285750" defTabSz="936625">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defTabSz="936625">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defTabSz="936625">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defTabSz="936625">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defTabSz="936625">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Valodu</a:t>
                      </a:r>
                      <a:r>
                        <a:rPr kumimoji="0" lang="en-US"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 </a:t>
                      </a: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Sociālā</a:t>
                      </a:r>
                      <a:r>
                        <a:rPr kumimoji="0" lang="en-US"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 un </a:t>
                      </a:r>
                      <a:r>
                        <a:rPr kumimoji="0" lang="en-US"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pilsoniskā</a:t>
                      </a:r>
                      <a:endParaRPr kumimoji="0" lang="en-US"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endParaRP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Kultūras</a:t>
                      </a:r>
                      <a:r>
                        <a:rPr kumimoji="0" lang="en-US"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 </a:t>
                      </a:r>
                      <a:r>
                        <a:rPr kumimoji="0" lang="en-US"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izpratnes</a:t>
                      </a:r>
                      <a:r>
                        <a:rPr kumimoji="0" lang="en-US"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 un </a:t>
                      </a:r>
                      <a:r>
                        <a:rPr kumimoji="0" lang="en-US"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pašizpausmes</a:t>
                      </a:r>
                      <a:r>
                        <a:rPr kumimoji="0" lang="en-US"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 </a:t>
                      </a:r>
                      <a:r>
                        <a:rPr kumimoji="0" lang="en-US"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mākslā</a:t>
                      </a:r>
                      <a:endParaRPr kumimoji="0" lang="en-US"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endParaRP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Dabaszinātņu</a:t>
                      </a:r>
                      <a:endParaRPr kumimoji="0" lang="en-US"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endParaRP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Matemātikas</a:t>
                      </a:r>
                      <a:endParaRPr kumimoji="0" lang="en-US"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endParaRP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Tehnoloģiju</a:t>
                      </a:r>
                      <a:r>
                        <a:rPr kumimoji="0" lang="en-US"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 </a:t>
                      </a: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Veselības</a:t>
                      </a:r>
                      <a:r>
                        <a:rPr kumimoji="0" lang="en-US"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 un </a:t>
                      </a:r>
                      <a:r>
                        <a:rPr kumimoji="0" lang="en-US"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fiziskās</a:t>
                      </a:r>
                      <a:r>
                        <a:rPr kumimoji="0" lang="en-US"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 </a:t>
                      </a:r>
                      <a:r>
                        <a:rPr kumimoji="0" lang="en-US"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aktivitātes</a:t>
                      </a:r>
                      <a:endParaRPr kumimoji="0" lang="en-US"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endParaRPr>
                    </a:p>
                    <a:p>
                      <a:pPr marL="285750" marR="0" lvl="0" indent="-285750" algn="l" defTabSz="936625" rtl="0" eaLnBrk="1" fontAlgn="base" latinLnBrk="0" hangingPunct="1">
                        <a:lnSpc>
                          <a:spcPct val="150000"/>
                        </a:lnSpc>
                        <a:spcBef>
                          <a:spcPct val="0"/>
                        </a:spcBef>
                        <a:spcAft>
                          <a:spcPct val="0"/>
                        </a:spcAft>
                        <a:buClrTx/>
                        <a:buSzTx/>
                        <a:buFontTx/>
                        <a:buNone/>
                        <a:tabLst/>
                      </a:pPr>
                      <a:endParaRPr kumimoji="0" lang="en-US" altLang="lv-LV" sz="1600" b="0" i="0" u="none" strike="noStrike" cap="none" spc="0" normalizeH="0" baseline="0" dirty="0">
                        <a:ln>
                          <a:noFill/>
                        </a:ln>
                        <a:solidFill>
                          <a:srgbClr val="855299"/>
                        </a:solidFill>
                        <a:effectLst/>
                        <a:uFillTx/>
                        <a:latin typeface="Arial" panose="020B0604020202020204" pitchFamily="34" charset="0"/>
                        <a:ea typeface="Renogare"/>
                        <a:cs typeface="Arial" panose="020B0604020202020204" pitchFamily="34" charset="0"/>
                        <a:sym typeface="Cambria" panose="02040503050406030204" pitchFamily="18" charset="0"/>
                      </a:endParaRPr>
                    </a:p>
                  </a:txBody>
                  <a:tcPr marL="102870" marR="102870" marT="102870" marB="102870" anchor="ctr" horzOverflow="overflow">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lnTlToBr>
                      <a:noFill/>
                    </a:lnTlToBr>
                    <a:lnBlToTr>
                      <a:noFill/>
                    </a:lnBlToTr>
                    <a:noFill/>
                  </a:tcPr>
                </a:tc>
                <a:tc>
                  <a:txBody>
                    <a:bodyPr/>
                    <a:lstStyle>
                      <a:lvl1pPr marL="285750" indent="-285750" defTabSz="936625">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defTabSz="936625">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defTabSz="936625">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defTabSz="936625">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defTabSz="936625">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lv-LV"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Kritiskā domāšana un </a:t>
                      </a:r>
                      <a:r>
                        <a:rPr kumimoji="0" lang="lv-LV"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problēmrisināšana</a:t>
                      </a:r>
                      <a:endParaRPr kumimoji="0" lang="lv-LV"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endParaRP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lv-LV"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Jaunrade un </a:t>
                      </a:r>
                      <a:r>
                        <a:rPr kumimoji="0" lang="lv-LV"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uzņēmējspēja</a:t>
                      </a:r>
                      <a:endParaRPr kumimoji="0" lang="lv-LV"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endParaRP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lv-LV" altLang="lv-LV" sz="1600" b="0" i="0" u="none" strike="noStrike" cap="none" spc="0" normalizeH="0" baseline="0" dirty="0" err="1">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Pašvadīta</a:t>
                      </a:r>
                      <a:r>
                        <a:rPr kumimoji="0" lang="lv-LV"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 mācīšanās</a:t>
                      </a: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lv-LV"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Sadarbība</a:t>
                      </a: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lv-LV"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Pilsoniskā līdzdalība</a:t>
                      </a: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lv-LV" altLang="lv-LV" sz="1600" b="0" i="0" u="none" strike="noStrike" cap="none" spc="0" normalizeH="0" baseline="0" dirty="0">
                          <a:ln>
                            <a:noFill/>
                          </a:ln>
                          <a:solidFill>
                            <a:srgbClr val="000000"/>
                          </a:solidFill>
                          <a:effectLst/>
                          <a:uFillTx/>
                          <a:latin typeface="Arial" panose="020B0604020202020204" pitchFamily="34" charset="0"/>
                          <a:ea typeface="Renogare"/>
                          <a:cs typeface="Arial" panose="020B0604020202020204" pitchFamily="34" charset="0"/>
                          <a:sym typeface="Cambria" panose="02040503050406030204" pitchFamily="18" charset="0"/>
                        </a:rPr>
                        <a:t>Digitālā</a:t>
                      </a:r>
                    </a:p>
                  </a:txBody>
                  <a:tcPr marL="102870" marR="102870" marT="102870" marB="10287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lnTlToBr>
                      <a:noFill/>
                    </a:lnTlToBr>
                    <a:lnBlToTr>
                      <a:noFill/>
                    </a:lnBlToTr>
                    <a:noFill/>
                  </a:tcPr>
                </a:tc>
                <a:tc>
                  <a:txBody>
                    <a:bodyPr/>
                    <a:lstStyle>
                      <a:lvl1pPr marL="285750" indent="-285750" defTabSz="936625">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defTabSz="936625">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defTabSz="936625">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defTabSz="936625">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defTabSz="936625">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6625"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altLang="lv-LV" sz="1600" b="0" i="0" u="none" strike="noStrike" cap="none" normalizeH="0" baseline="0" dirty="0" err="1">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Atbildība</a:t>
                      </a:r>
                      <a:r>
                        <a:rPr kumimoji="0" lang="en-US" altLang="lv-LV" sz="1600" b="0" i="0" u="none" strike="noStrike" cap="none" normalizeH="0" baseline="0" dirty="0">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 / </a:t>
                      </a:r>
                      <a:r>
                        <a:rPr kumimoji="0" lang="en-US" altLang="lv-LV" sz="1600" b="0" i="0" u="none" strike="noStrike" cap="none" normalizeH="0" baseline="0" dirty="0" err="1">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Centība</a:t>
                      </a:r>
                      <a:endParaRPr kumimoji="0" lang="en-US" altLang="lv-LV" sz="1600" b="0" i="0" u="none" strike="noStrike" cap="none" normalizeH="0" baseline="0" dirty="0">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endParaRP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altLang="lv-LV" sz="1600" b="0" i="0" u="none" strike="noStrike" cap="none" normalizeH="0" baseline="0" dirty="0" err="1">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Drosme</a:t>
                      </a:r>
                      <a:r>
                        <a:rPr kumimoji="0" lang="en-US" altLang="lv-LV" sz="1600" b="0" i="0" u="none" strike="noStrike" cap="none" normalizeH="0" baseline="0" dirty="0">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 / </a:t>
                      </a:r>
                      <a:r>
                        <a:rPr kumimoji="0" lang="en-US" altLang="lv-LV" sz="1600" b="0" i="0" u="none" strike="noStrike" cap="none" normalizeH="0" baseline="0" dirty="0" err="1">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Godīgums</a:t>
                      </a:r>
                      <a:endParaRPr kumimoji="0" lang="en-US" altLang="lv-LV" sz="1600" b="0" i="0" u="none" strike="noStrike" cap="none" normalizeH="0" baseline="0" dirty="0">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endParaRP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altLang="lv-LV" sz="1600" b="0" i="0" u="none" strike="noStrike" cap="none" normalizeH="0" baseline="0" dirty="0" err="1">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Gudrība</a:t>
                      </a:r>
                      <a:r>
                        <a:rPr kumimoji="0" lang="en-US" altLang="lv-LV" sz="1600" b="0" i="0" u="none" strike="noStrike" cap="none" normalizeH="0" baseline="0" dirty="0">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 / </a:t>
                      </a:r>
                      <a:r>
                        <a:rPr kumimoji="0" lang="en-US" altLang="lv-LV" sz="1600" b="0" i="0" u="none" strike="noStrike" cap="none" normalizeH="0" baseline="0" dirty="0" err="1">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Laipnība</a:t>
                      </a:r>
                      <a:endParaRPr kumimoji="0" lang="en-US" altLang="lv-LV" sz="1600" b="0" i="0" u="none" strike="noStrike" cap="none" normalizeH="0" baseline="0" dirty="0">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endParaRP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altLang="lv-LV" sz="1600" b="0" i="0" u="none" strike="noStrike" cap="none" normalizeH="0" baseline="0" dirty="0" err="1">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Līdzcietība</a:t>
                      </a:r>
                      <a:r>
                        <a:rPr kumimoji="0" lang="en-US" altLang="lv-LV" sz="1600" b="0" i="0" u="none" strike="noStrike" cap="none" normalizeH="0" baseline="0" dirty="0">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 / </a:t>
                      </a:r>
                      <a:r>
                        <a:rPr kumimoji="0" lang="en-US" altLang="lv-LV" sz="1600" b="0" i="0" u="none" strike="noStrike" cap="none" normalizeH="0" baseline="0" dirty="0" err="1">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Mērenība</a:t>
                      </a:r>
                      <a:endParaRPr kumimoji="0" lang="en-US" altLang="lv-LV" sz="1600" b="0" i="0" u="none" strike="noStrike" cap="none" normalizeH="0" baseline="0" dirty="0">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endParaRP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altLang="lv-LV" sz="1600" b="0" i="0" u="none" strike="noStrike" cap="none" normalizeH="0" baseline="0" dirty="0" err="1">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Savaldība</a:t>
                      </a:r>
                      <a:r>
                        <a:rPr kumimoji="0" lang="en-US" altLang="lv-LV" sz="1600" b="0" i="0" u="none" strike="noStrike" cap="none" normalizeH="0" baseline="0" dirty="0">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 / </a:t>
                      </a:r>
                      <a:r>
                        <a:rPr kumimoji="0" lang="en-US" altLang="lv-LV" sz="1600" b="0" i="0" u="none" strike="noStrike" cap="none" normalizeH="0" baseline="0" dirty="0" err="1">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Solidaritāte</a:t>
                      </a:r>
                      <a:endParaRPr kumimoji="0" lang="en-US" altLang="lv-LV" sz="1600" b="0" i="0" u="none" strike="noStrike" cap="none" normalizeH="0" baseline="0" dirty="0">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endParaRPr>
                    </a:p>
                    <a:p>
                      <a:pPr marL="285750" marR="0" lvl="0" indent="-285750" algn="l" defTabSz="936625"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altLang="lv-LV" sz="1600" b="0" i="0" u="none" strike="noStrike" cap="none" normalizeH="0" baseline="0" dirty="0" err="1">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Taisnīgums</a:t>
                      </a:r>
                      <a:r>
                        <a:rPr kumimoji="0" lang="en-US" altLang="lv-LV" sz="1600" b="0" i="0" u="none" strike="noStrike" cap="none" normalizeH="0" baseline="0" dirty="0">
                          <a:ln>
                            <a:noFill/>
                          </a:ln>
                          <a:solidFill>
                            <a:srgbClr val="000000"/>
                          </a:solidFill>
                          <a:effectLst/>
                          <a:latin typeface="Arial" panose="020B0604020202020204" pitchFamily="34" charset="0"/>
                          <a:ea typeface="Renogare"/>
                          <a:cs typeface="Arial" panose="020B0604020202020204" pitchFamily="34" charset="0"/>
                          <a:sym typeface="Cambria" panose="02040503050406030204" pitchFamily="18" charset="0"/>
                        </a:rPr>
                        <a:t> / Tolerance</a:t>
                      </a:r>
                    </a:p>
                    <a:p>
                      <a:pPr marL="285750" marR="0" lvl="0" indent="-285750" algn="l" defTabSz="936625" rtl="0" eaLnBrk="1" fontAlgn="base" latinLnBrk="0" hangingPunct="1">
                        <a:lnSpc>
                          <a:spcPct val="150000"/>
                        </a:lnSpc>
                        <a:spcBef>
                          <a:spcPct val="0"/>
                        </a:spcBef>
                        <a:spcAft>
                          <a:spcPct val="0"/>
                        </a:spcAft>
                        <a:buClrTx/>
                        <a:buSzTx/>
                        <a:buFontTx/>
                        <a:buNone/>
                        <a:tabLst/>
                      </a:pPr>
                      <a:endParaRPr kumimoji="0" lang="en-US" altLang="lv-LV" sz="1600" b="0" i="0" u="none" strike="noStrike" cap="none" normalizeH="0" baseline="0" dirty="0">
                        <a:ln>
                          <a:noFill/>
                        </a:ln>
                        <a:solidFill>
                          <a:srgbClr val="855299"/>
                        </a:solidFill>
                        <a:effectLst/>
                        <a:latin typeface="Arial" panose="020B0604020202020204" pitchFamily="34" charset="0"/>
                        <a:ea typeface="Renogare"/>
                        <a:cs typeface="Arial" panose="020B0604020202020204" pitchFamily="34" charset="0"/>
                        <a:sym typeface="Cambria" panose="02040503050406030204" pitchFamily="18" charset="0"/>
                      </a:endParaRPr>
                    </a:p>
                    <a:p>
                      <a:pPr marL="285750" marR="0" lvl="0" indent="-285750" algn="l" defTabSz="936625" rtl="0" eaLnBrk="1" fontAlgn="base" latinLnBrk="0" hangingPunct="1">
                        <a:lnSpc>
                          <a:spcPct val="150000"/>
                        </a:lnSpc>
                        <a:spcBef>
                          <a:spcPct val="0"/>
                        </a:spcBef>
                        <a:spcAft>
                          <a:spcPct val="0"/>
                        </a:spcAft>
                        <a:buClrTx/>
                        <a:buSzTx/>
                        <a:buFontTx/>
                        <a:buNone/>
                        <a:tabLst/>
                      </a:pPr>
                      <a:endParaRPr kumimoji="0" lang="en-US" altLang="lv-LV" sz="1600" b="0" i="0" u="none" strike="noStrike" cap="none" normalizeH="0" baseline="0" dirty="0">
                        <a:ln>
                          <a:noFill/>
                        </a:ln>
                        <a:solidFill>
                          <a:srgbClr val="855299"/>
                        </a:solidFill>
                        <a:effectLst/>
                        <a:latin typeface="Arial" panose="020B0604020202020204" pitchFamily="34" charset="0"/>
                        <a:ea typeface="Renogare"/>
                        <a:cs typeface="Arial" panose="020B0604020202020204" pitchFamily="34" charset="0"/>
                        <a:sym typeface="Cambria" panose="02040503050406030204" pitchFamily="18" charset="0"/>
                      </a:endParaRPr>
                    </a:p>
                  </a:txBody>
                  <a:tcPr marL="102870" marR="102870" marT="102870" marB="102870" horzOverflow="overflow">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bl>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TextShape 1"/>
          <p:cNvSpPr txBox="1"/>
          <p:nvPr/>
        </p:nvSpPr>
        <p:spPr>
          <a:xfrm>
            <a:off x="1170719" y="508679"/>
            <a:ext cx="10515242" cy="131112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1">
                <a:solidFill>
                  <a:srgbClr val="7C5194"/>
                </a:solidFill>
                <a:latin typeface="Arial"/>
                <a:ea typeface="Arial"/>
                <a:cs typeface="Arial"/>
                <a:sym typeface="Arial"/>
              </a:defRPr>
            </a:pPr>
            <a:r>
              <a:rPr lang="lv-LV" altLang="lv-LV" dirty="0">
                <a:solidFill>
                  <a:srgbClr val="855299"/>
                </a:solidFill>
                <a:latin typeface="Arial" panose="020B0604020202020204" pitchFamily="34" charset="0"/>
                <a:ea typeface="MS PGothic" panose="020B0600070205080204" pitchFamily="34" charset="-128"/>
                <a:cs typeface="Arial" panose="020B0604020202020204" pitchFamily="34" charset="0"/>
              </a:rPr>
              <a:t>Aktuālais pilnveidotā mācību satura un pieejas ieviešanas grafiks</a:t>
            </a:r>
            <a:endParaRPr dirty="0"/>
          </a:p>
        </p:txBody>
      </p:sp>
      <p:pic>
        <p:nvPicPr>
          <p:cNvPr id="4" name="Picture 1">
            <a:extLst>
              <a:ext uri="{FF2B5EF4-FFF2-40B4-BE49-F238E27FC236}">
                <a16:creationId xmlns:a16="http://schemas.microsoft.com/office/drawing/2014/main" xmlns="" id="{4F5597B5-8836-4C05-BF18-482EE2EAA1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2526" y="2295893"/>
            <a:ext cx="8624045" cy="338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xmlns="" id="{D30DD590-4186-430D-A200-B37AE34C90D2}"/>
              </a:ext>
            </a:extLst>
          </p:cNvPr>
          <p:cNvSpPr txBox="1">
            <a:spLocks noChangeArrowheads="1"/>
          </p:cNvSpPr>
          <p:nvPr/>
        </p:nvSpPr>
        <p:spPr bwMode="auto">
          <a:xfrm>
            <a:off x="4101418" y="5454237"/>
            <a:ext cx="7204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lv-LV" sz="2000" dirty="0">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a:t>
            </a:r>
            <a:r>
              <a:rPr lang="en-US" altLang="lv-LV" sz="2000" dirty="0" err="1">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Ņemot</a:t>
            </a:r>
            <a:r>
              <a:rPr lang="en-US" altLang="lv-LV" sz="2000" dirty="0">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 </a:t>
            </a:r>
            <a:r>
              <a:rPr lang="en-US" altLang="lv-LV" sz="2000" dirty="0" err="1">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vērā</a:t>
            </a:r>
            <a:r>
              <a:rPr lang="en-US" altLang="lv-LV" sz="2000" dirty="0">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 2018.gada </a:t>
            </a:r>
            <a:r>
              <a:rPr lang="en-US" altLang="lv-LV" sz="2000" dirty="0" err="1">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jūnijā</a:t>
            </a:r>
            <a:r>
              <a:rPr lang="en-US" altLang="lv-LV" sz="2000" dirty="0">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 </a:t>
            </a:r>
            <a:r>
              <a:rPr lang="en-US" altLang="lv-LV" sz="2000" dirty="0" err="1">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pieņemtos</a:t>
            </a:r>
            <a:r>
              <a:rPr lang="en-US" altLang="lv-LV" sz="2000" dirty="0">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 </a:t>
            </a:r>
            <a:r>
              <a:rPr lang="en-US" altLang="lv-LV" sz="2000" dirty="0" err="1">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grozījumus</a:t>
            </a:r>
            <a:r>
              <a:rPr lang="en-US" altLang="lv-LV" sz="2000" dirty="0">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 </a:t>
            </a:r>
            <a:br>
              <a:rPr lang="en-US" altLang="lv-LV" sz="2000" dirty="0">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br>
            <a:r>
              <a:rPr lang="en-US" altLang="lv-LV" sz="2000" dirty="0" err="1">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Vispārējās</a:t>
            </a:r>
            <a:r>
              <a:rPr lang="en-US" altLang="lv-LV" sz="2000" dirty="0">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 </a:t>
            </a:r>
            <a:r>
              <a:rPr lang="en-US" altLang="lv-LV" sz="2000" dirty="0" err="1">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izglītības</a:t>
            </a:r>
            <a:r>
              <a:rPr lang="en-US" altLang="lv-LV" sz="2000" dirty="0">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 </a:t>
            </a:r>
            <a:r>
              <a:rPr lang="en-US" altLang="lv-LV" sz="2000" dirty="0" err="1">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likumā</a:t>
            </a:r>
            <a:r>
              <a:rPr lang="en-US" altLang="lv-LV" sz="2000" dirty="0">
                <a:solidFill>
                  <a:srgbClr val="855299"/>
                </a:solidFill>
                <a:latin typeface="Arial" panose="020B0604020202020204" pitchFamily="34" charset="0"/>
                <a:ea typeface="MS PGothic" panose="020B0600070205080204" pitchFamily="34" charset="-128"/>
                <a:cs typeface="Arial" panose="020B0604020202020204" pitchFamily="34" charset="0"/>
                <a:sym typeface="Renogare"/>
              </a:rPr>
              <a:t>.</a:t>
            </a:r>
          </a:p>
        </p:txBody>
      </p:sp>
    </p:spTree>
    <p:extLst>
      <p:ext uri="{BB962C8B-B14F-4D97-AF65-F5344CB8AC3E}">
        <p14:creationId xmlns:p14="http://schemas.microsoft.com/office/powerpoint/2010/main" val="26777440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 name="Virsraksts 3"/>
          <p:cNvSpPr txBox="1">
            <a:spLocks noGrp="1"/>
          </p:cNvSpPr>
          <p:nvPr>
            <p:ph type="title" idx="4294967295"/>
          </p:nvPr>
        </p:nvSpPr>
        <p:spPr>
          <a:xfrm>
            <a:off x="691383" y="1548749"/>
            <a:ext cx="10809234" cy="3103554"/>
          </a:xfrm>
          <a:prstGeom prst="rect">
            <a:avLst/>
          </a:prstGeom>
        </p:spPr>
        <p:txBody>
          <a:bodyPr lIns="45719" tIns="45719" rIns="45719" bIns="45719">
            <a:normAutofit/>
          </a:bodyPr>
          <a:lstStyle/>
          <a:p>
            <a:pPr defTabSz="905255">
              <a:defRPr sz="6534">
                <a:solidFill>
                  <a:srgbClr val="FFFFFF"/>
                </a:solidFill>
              </a:defRPr>
            </a:pPr>
            <a:r>
              <a:rPr lang="lv-LV" sz="5400" dirty="0"/>
              <a:t>SANITA LAZDIŅA</a:t>
            </a:r>
            <a:r>
              <a:rPr sz="5400" dirty="0"/>
              <a:t>,</a:t>
            </a:r>
            <a:br>
              <a:rPr sz="5400" dirty="0"/>
            </a:br>
            <a:r>
              <a:rPr lang="lv-LV" sz="3200" b="0" i="1" dirty="0">
                <a:solidFill>
                  <a:srgbClr val="FFFFFF"/>
                </a:solidFill>
              </a:rPr>
              <a:t>Skola2030</a:t>
            </a:r>
            <a:r>
              <a:rPr lang="lv-LV" sz="3200" b="0" dirty="0">
                <a:solidFill>
                  <a:srgbClr val="FFFFFF"/>
                </a:solidFill>
              </a:rPr>
              <a:t> Valodu mācību jomas vecākā eksperte, </a:t>
            </a:r>
            <a:br>
              <a:rPr lang="lv-LV" sz="3200" b="0" dirty="0">
                <a:solidFill>
                  <a:srgbClr val="FFFFFF"/>
                </a:solidFill>
              </a:rPr>
            </a:br>
            <a:r>
              <a:rPr lang="lv-LV" sz="3200" b="0" dirty="0">
                <a:solidFill>
                  <a:srgbClr val="FFFFFF"/>
                </a:solidFill>
              </a:rPr>
              <a:t>Rēzeknes Tehnoloģiju akadēmijas profesore </a:t>
            </a:r>
            <a:endParaRPr sz="3200" b="0" dirty="0">
              <a:solidFill>
                <a:srgbClr val="FFFFFF"/>
              </a:solidFill>
            </a:endParaRPr>
          </a:p>
        </p:txBody>
      </p:sp>
    </p:spTree>
    <p:extLst>
      <p:ext uri="{BB962C8B-B14F-4D97-AF65-F5344CB8AC3E}">
        <p14:creationId xmlns:p14="http://schemas.microsoft.com/office/powerpoint/2010/main" val="324244336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137727949"/>
              </p:ext>
            </p:extLst>
          </p:nvPr>
        </p:nvGraphicFramePr>
        <p:xfrm>
          <a:off x="533987" y="829850"/>
          <a:ext cx="10160374" cy="2747106"/>
        </p:xfrm>
        <a:graphic>
          <a:graphicData uri="http://schemas.openxmlformats.org/presentationml/2006/ole">
            <mc:AlternateContent xmlns:mc="http://schemas.openxmlformats.org/markup-compatibility/2006">
              <mc:Choice xmlns:v="urn:schemas-microsoft-com:vml" Requires="v">
                <p:oleObj spid="_x0000_s1041" name="Document" r:id="rId4" imgW="5765675" imgH="1558984" progId="Word.Document.12">
                  <p:embed/>
                </p:oleObj>
              </mc:Choice>
              <mc:Fallback>
                <p:oleObj name="Document" r:id="rId4" imgW="5765675" imgH="1558984" progId="Word.Document.12">
                  <p:embed/>
                  <p:pic>
                    <p:nvPicPr>
                      <p:cNvPr id="0" name=""/>
                      <p:cNvPicPr/>
                      <p:nvPr/>
                    </p:nvPicPr>
                    <p:blipFill>
                      <a:blip r:embed="rId5"/>
                      <a:stretch>
                        <a:fillRect/>
                      </a:stretch>
                    </p:blipFill>
                    <p:spPr>
                      <a:xfrm>
                        <a:off x="533987" y="829850"/>
                        <a:ext cx="10160374" cy="274710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25715803"/>
              </p:ext>
            </p:extLst>
          </p:nvPr>
        </p:nvGraphicFramePr>
        <p:xfrm>
          <a:off x="503507" y="3429000"/>
          <a:ext cx="10115683" cy="2687674"/>
        </p:xfrm>
        <a:graphic>
          <a:graphicData uri="http://schemas.openxmlformats.org/presentationml/2006/ole">
            <mc:AlternateContent xmlns:mc="http://schemas.openxmlformats.org/markup-compatibility/2006">
              <mc:Choice xmlns:v="urn:schemas-microsoft-com:vml" Requires="v">
                <p:oleObj spid="_x0000_s1042" name="Document" r:id="rId7" imgW="5765675" imgH="1532347" progId="Word.Document.12">
                  <p:embed/>
                </p:oleObj>
              </mc:Choice>
              <mc:Fallback>
                <p:oleObj name="Document" r:id="rId7" imgW="5765675" imgH="1532347" progId="Word.Document.12">
                  <p:embed/>
                  <p:pic>
                    <p:nvPicPr>
                      <p:cNvPr id="0" name=""/>
                      <p:cNvPicPr/>
                      <p:nvPr/>
                    </p:nvPicPr>
                    <p:blipFill>
                      <a:blip r:embed="rId8"/>
                      <a:stretch>
                        <a:fillRect/>
                      </a:stretch>
                    </p:blipFill>
                    <p:spPr>
                      <a:xfrm>
                        <a:off x="503507" y="3429000"/>
                        <a:ext cx="10115683" cy="2687674"/>
                      </a:xfrm>
                      <a:prstGeom prst="rect">
                        <a:avLst/>
                      </a:prstGeom>
                    </p:spPr>
                  </p:pic>
                </p:oleObj>
              </mc:Fallback>
            </mc:AlternateContent>
          </a:graphicData>
        </a:graphic>
      </p:graphicFrame>
    </p:spTree>
    <p:extLst>
      <p:ext uri="{BB962C8B-B14F-4D97-AF65-F5344CB8AC3E}">
        <p14:creationId xmlns:p14="http://schemas.microsoft.com/office/powerpoint/2010/main" val="57730189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1506739"/>
              </p:ext>
            </p:extLst>
          </p:nvPr>
        </p:nvGraphicFramePr>
        <p:xfrm>
          <a:off x="8959" y="3929449"/>
          <a:ext cx="12044783" cy="2384854"/>
        </p:xfrm>
        <a:graphic>
          <a:graphicData uri="http://schemas.openxmlformats.org/presentationml/2006/ole">
            <mc:AlternateContent xmlns:mc="http://schemas.openxmlformats.org/markup-compatibility/2006">
              <mc:Choice xmlns:v="urn:schemas-microsoft-com:vml" Requires="v">
                <p:oleObj spid="_x0000_s2057" name="Document" r:id="rId4" imgW="10078861" imgH="1713126" progId="Word.Document.12">
                  <p:embed/>
                </p:oleObj>
              </mc:Choice>
              <mc:Fallback>
                <p:oleObj name="Document" r:id="rId4" imgW="10078861" imgH="1713126" progId="Word.Document.12">
                  <p:embed/>
                  <p:pic>
                    <p:nvPicPr>
                      <p:cNvPr id="0" name=""/>
                      <p:cNvPicPr/>
                      <p:nvPr/>
                    </p:nvPicPr>
                    <p:blipFill>
                      <a:blip r:embed="rId5"/>
                      <a:stretch>
                        <a:fillRect/>
                      </a:stretch>
                    </p:blipFill>
                    <p:spPr>
                      <a:xfrm>
                        <a:off x="8959" y="3929449"/>
                        <a:ext cx="12044783" cy="2384854"/>
                      </a:xfrm>
                      <a:prstGeom prst="rect">
                        <a:avLst/>
                      </a:prstGeom>
                    </p:spPr>
                  </p:pic>
                </p:oleObj>
              </mc:Fallback>
            </mc:AlternateContent>
          </a:graphicData>
        </a:graphic>
      </p:graphicFrame>
      <p:pic>
        <p:nvPicPr>
          <p:cNvPr id="4" name="Picture 3"/>
          <p:cNvPicPr>
            <a:picLocks noChangeAspect="1"/>
          </p:cNvPicPr>
          <p:nvPr/>
        </p:nvPicPr>
        <p:blipFill>
          <a:blip r:embed="rId6"/>
          <a:stretch>
            <a:fillRect/>
          </a:stretch>
        </p:blipFill>
        <p:spPr>
          <a:xfrm>
            <a:off x="0" y="225133"/>
            <a:ext cx="11910648" cy="3871120"/>
          </a:xfrm>
          <a:prstGeom prst="rect">
            <a:avLst/>
          </a:prstGeom>
        </p:spPr>
      </p:pic>
    </p:spTree>
    <p:extLst>
      <p:ext uri="{BB962C8B-B14F-4D97-AF65-F5344CB8AC3E}">
        <p14:creationId xmlns:p14="http://schemas.microsoft.com/office/powerpoint/2010/main" val="164006938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2240" y="1062681"/>
            <a:ext cx="12149225" cy="5216199"/>
          </a:xfrm>
          <a:prstGeom prst="rect">
            <a:avLst/>
          </a:prstGeom>
        </p:spPr>
      </p:pic>
    </p:spTree>
    <p:extLst>
      <p:ext uri="{BB962C8B-B14F-4D97-AF65-F5344CB8AC3E}">
        <p14:creationId xmlns:p14="http://schemas.microsoft.com/office/powerpoint/2010/main" val="5287422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560" y="74900"/>
            <a:ext cx="10972441" cy="1145161"/>
          </a:xfrm>
        </p:spPr>
        <p:txBody>
          <a:bodyPr/>
          <a:lstStyle/>
          <a:p>
            <a:r>
              <a:rPr lang="lv-LV" dirty="0"/>
              <a:t>Mācību programmas paraugs </a:t>
            </a:r>
          </a:p>
        </p:txBody>
      </p:sp>
      <p:pic>
        <p:nvPicPr>
          <p:cNvPr id="4" name="Picture 3"/>
          <p:cNvPicPr>
            <a:picLocks noChangeAspect="1"/>
          </p:cNvPicPr>
          <p:nvPr/>
        </p:nvPicPr>
        <p:blipFill>
          <a:blip r:embed="rId3"/>
          <a:stretch>
            <a:fillRect/>
          </a:stretch>
        </p:blipFill>
        <p:spPr>
          <a:xfrm>
            <a:off x="-1541183" y="1023440"/>
            <a:ext cx="12361584" cy="231008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451377376"/>
              </p:ext>
            </p:extLst>
          </p:nvPr>
        </p:nvGraphicFramePr>
        <p:xfrm>
          <a:off x="0" y="3136901"/>
          <a:ext cx="11463339" cy="3454400"/>
        </p:xfrm>
        <a:graphic>
          <a:graphicData uri="http://schemas.openxmlformats.org/presentationml/2006/ole">
            <mc:AlternateContent xmlns:mc="http://schemas.openxmlformats.org/markup-compatibility/2006">
              <mc:Choice xmlns:v="urn:schemas-microsoft-com:vml" Requires="v">
                <p:oleObj spid="_x0000_s3079" name="Document" r:id="rId5" imgW="8228670" imgH="2353476" progId="Word.Document.12">
                  <p:embed/>
                </p:oleObj>
              </mc:Choice>
              <mc:Fallback>
                <p:oleObj name="Document" r:id="rId5" imgW="8228670" imgH="2353476" progId="Word.Document.12">
                  <p:embed/>
                  <p:pic>
                    <p:nvPicPr>
                      <p:cNvPr id="0" name=""/>
                      <p:cNvPicPr/>
                      <p:nvPr/>
                    </p:nvPicPr>
                    <p:blipFill>
                      <a:blip r:embed="rId6"/>
                      <a:stretch>
                        <a:fillRect/>
                      </a:stretch>
                    </p:blipFill>
                    <p:spPr>
                      <a:xfrm>
                        <a:off x="0" y="3136901"/>
                        <a:ext cx="11463339" cy="3454400"/>
                      </a:xfrm>
                      <a:prstGeom prst="rect">
                        <a:avLst/>
                      </a:prstGeom>
                    </p:spPr>
                  </p:pic>
                </p:oleObj>
              </mc:Fallback>
            </mc:AlternateContent>
          </a:graphicData>
        </a:graphic>
      </p:graphicFrame>
    </p:spTree>
    <p:extLst>
      <p:ext uri="{BB962C8B-B14F-4D97-AF65-F5344CB8AC3E}">
        <p14:creationId xmlns:p14="http://schemas.microsoft.com/office/powerpoint/2010/main" val="665355715"/>
      </p:ext>
    </p:extLst>
  </p:cSld>
  <p:clrMapOvr>
    <a:masterClrMapping/>
  </p:clrMapOvr>
  <p:transition spd="med"/>
</p:sld>
</file>

<file path=ppt/theme/theme1.xml><?xml version="1.0" encoding="utf-8"?>
<a:theme xmlns:a="http://schemas.openxmlformats.org/drawingml/2006/main" name="Office Theme">
  <a:themeElements>
    <a:clrScheme name="Office Theme">
      <a:dk1>
        <a:srgbClr val="FFFFFF"/>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rgbClr val="FFFFFF"/>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Theme">
      <a:dk1>
        <a:srgbClr val="FFFFFF"/>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Office Theme">
  <a:themeElements>
    <a:clrScheme name="Office Theme">
      <a:dk1>
        <a:srgbClr val="FFFFFF">
          <a:alpha val="90000"/>
        </a:srgbClr>
      </a:dk1>
      <a:lt1>
        <a:srgbClr val="609443"/>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C5194"/>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60944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60944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90000"/>
          </a:lnSpc>
          <a:spcBef>
            <a:spcPts val="0"/>
          </a:spcBef>
          <a:spcAft>
            <a:spcPts val="0"/>
          </a:spcAft>
          <a:buClrTx/>
          <a:buSzTx/>
          <a:buFontTx/>
          <a:buNone/>
          <a:tabLst/>
          <a:defRPr kumimoji="0" sz="4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80</TotalTime>
  <Words>532</Words>
  <Application>Microsoft Office PowerPoint</Application>
  <PresentationFormat>Custom</PresentationFormat>
  <Paragraphs>75</Paragraphs>
  <Slides>16</Slides>
  <Notes>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1" baseType="lpstr">
      <vt:lpstr>Office Theme</vt:lpstr>
      <vt:lpstr>1_Office Theme</vt:lpstr>
      <vt:lpstr>2_Office Theme</vt:lpstr>
      <vt:lpstr>3_Office Theme</vt:lpstr>
      <vt:lpstr>Document</vt:lpstr>
      <vt:lpstr>Pilnveidotais mācību saturs un pieeja: latgaliešu valodas un reģiona identitātes jautājumi</vt:lpstr>
      <vt:lpstr>PowerPoint Presentation</vt:lpstr>
      <vt:lpstr>PowerPoint Presentation</vt:lpstr>
      <vt:lpstr>PowerPoint Presentation</vt:lpstr>
      <vt:lpstr>SANITA LAZDIŅA, Skola2030 Valodu mācību jomas vecākā eksperte,  Rēzeknes Tehnoloģiju akadēmijas profesore </vt:lpstr>
      <vt:lpstr>PowerPoint Presentation</vt:lpstr>
      <vt:lpstr>PowerPoint Presentation</vt:lpstr>
      <vt:lpstr>PowerPoint Presentation</vt:lpstr>
      <vt:lpstr>Mācību programmas paraugs </vt:lpstr>
      <vt:lpstr>VALDIS KLIŠĀNS, Skola2030 Sociālās un pilsoniskās mācību jomas eksperts, Rīgas Teikas vidusskolas vēstures skolotājs,  Vēstures skolotāju biedrības valdes priekšsēdētājs </vt:lpstr>
      <vt:lpstr>PowerPoint Presentation</vt:lpstr>
      <vt:lpstr>Mācību satura attīstība sociālajā un pilsoniskajā mācību jomā</vt:lpstr>
      <vt:lpstr>Sociālās zinības un vēsture</vt:lpstr>
      <vt:lpstr>Ir svarīgi skolēnam piedāvāt mācību procesu dažādās vidēs – apkārtējā daba, kultūrvide, muzeji un vietējā pašvaldība sniedz iespēju iepazīties ar nepastarpinātu pieredzi no pirmavotiem</vt:lpstr>
      <vt:lpstr>Svarīgi ir attīstīt sadarbības un līdzdalības prasmes, tādējādi veidojot noturīgus sociālus ieradumus un orientējoties uz visu līdzdalību pieprasošu rezultātu.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Izglītība mūsdienīgai lietpratībai mācību satura un pieejas apraksts</dc:title>
  <dc:creator>Viesis</dc:creator>
  <cp:lastModifiedBy>Ineta Upeniece</cp:lastModifiedBy>
  <cp:revision>13</cp:revision>
  <dcterms:modified xsi:type="dcterms:W3CDTF">2018-10-03T06:09:38Z</dcterms:modified>
</cp:coreProperties>
</file>